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76" r:id="rId5"/>
    <p:sldId id="275" r:id="rId6"/>
    <p:sldId id="257" r:id="rId7"/>
    <p:sldId id="259" r:id="rId8"/>
    <p:sldId id="265" r:id="rId9"/>
    <p:sldId id="274" r:id="rId10"/>
    <p:sldId id="263" r:id="rId11"/>
    <p:sldId id="264" r:id="rId12"/>
    <p:sldId id="268" r:id="rId13"/>
    <p:sldId id="266" r:id="rId14"/>
    <p:sldId id="267" r:id="rId15"/>
    <p:sldId id="271" r:id="rId16"/>
    <p:sldId id="269" r:id="rId17"/>
    <p:sldId id="272" r:id="rId18"/>
    <p:sldId id="260" r:id="rId19"/>
    <p:sldId id="273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7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3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1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1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7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B6C6-F2A4-406C-B0CF-750D96E48535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A2E8-86D5-4014-A7E1-F3685819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8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ke.maurits.id.au/blog/post/building-a-diy-rov.html" TargetMode="External"/><Relationship Id="rId7" Type="http://schemas.openxmlformats.org/officeDocument/2006/relationships/hyperlink" Target="http://www.openrovs.com/" TargetMode="External"/><Relationship Id="rId2" Type="http://schemas.openxmlformats.org/officeDocument/2006/relationships/hyperlink" Target="http://www.marinetec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mebuiltrovs.com/" TargetMode="External"/><Relationship Id="rId5" Type="http://schemas.openxmlformats.org/officeDocument/2006/relationships/hyperlink" Target="http://www.diyrov.net/" TargetMode="External"/><Relationship Id="rId4" Type="http://schemas.openxmlformats.org/officeDocument/2006/relationships/hyperlink" Target="http://www.instructables.com/id/Underwater-R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Underwater 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Mark </a:t>
            </a:r>
            <a:r>
              <a:rPr lang="en-US" dirty="0" err="1" smtClean="0"/>
              <a:t>Rowzee</a:t>
            </a:r>
            <a:endParaRPr lang="en-US" dirty="0" smtClean="0"/>
          </a:p>
          <a:p>
            <a:r>
              <a:rPr lang="en-US" dirty="0" smtClean="0"/>
              <a:t>Naperville North H.S.</a:t>
            </a:r>
          </a:p>
          <a:p>
            <a:r>
              <a:rPr lang="en-US" dirty="0" smtClean="0"/>
              <a:t>August 2, 2013</a:t>
            </a:r>
          </a:p>
          <a:p>
            <a:r>
              <a:rPr lang="en-US" dirty="0" err="1" smtClean="0"/>
              <a:t>QuarkNet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39624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82" y="2473036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Buoyancy, center of mass, torque</a:t>
            </a:r>
          </a:p>
          <a:p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Water chemistry</a:t>
            </a:r>
          </a:p>
          <a:p>
            <a:r>
              <a:rPr lang="en-US" dirty="0" smtClean="0"/>
              <a:t>Earth Science</a:t>
            </a:r>
          </a:p>
          <a:p>
            <a:pPr lvl="1"/>
            <a:r>
              <a:rPr lang="en-US" dirty="0" smtClean="0"/>
              <a:t>Tectonics, currents, geology</a:t>
            </a:r>
          </a:p>
          <a:p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Electronics, wiring, waterproofing, </a:t>
            </a:r>
            <a:r>
              <a:rPr lang="en-US" dirty="0" err="1" smtClean="0"/>
              <a:t>aquadynamics</a:t>
            </a:r>
            <a:r>
              <a:rPr lang="en-US" dirty="0" smtClean="0"/>
              <a:t>, structural</a:t>
            </a:r>
          </a:p>
        </p:txBody>
      </p:sp>
    </p:spTree>
    <p:extLst>
      <p:ext uri="{BB962C8B-B14F-4D97-AF65-F5344CB8AC3E}">
        <p14:creationId xmlns:p14="http://schemas.microsoft.com/office/powerpoint/2010/main" val="26508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Isle Royale N.P.- </a:t>
            </a:r>
            <a:r>
              <a:rPr lang="en-US" dirty="0" err="1" smtClean="0"/>
              <a:t>Windigo</a:t>
            </a:r>
            <a:r>
              <a:rPr lang="en-US" dirty="0" smtClean="0"/>
              <a:t> Ranger Station</a:t>
            </a:r>
            <a:endParaRPr lang="en-US" dirty="0"/>
          </a:p>
          <a:p>
            <a:pPr lvl="1"/>
            <a:r>
              <a:rPr lang="en-US" dirty="0" smtClean="0"/>
              <a:t>Zebra Mussels!!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8950"/>
            <a:ext cx="5105400" cy="38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146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‘underwater robotics’?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Tethered control of a student-designed, student-built, remotely-operated vehicle (ROV)</a:t>
            </a:r>
          </a:p>
          <a:p>
            <a:r>
              <a:rPr lang="en-US" dirty="0" smtClean="0"/>
              <a:t>Camera-eye view operation</a:t>
            </a:r>
          </a:p>
          <a:p>
            <a:r>
              <a:rPr lang="en-US" dirty="0" smtClean="0"/>
              <a:t>Design &amp; build durable vehicle and/or appendages to complete specific tasks</a:t>
            </a:r>
          </a:p>
          <a:p>
            <a:pPr lvl="1"/>
            <a:r>
              <a:rPr lang="en-US" dirty="0" smtClean="0"/>
              <a:t>Interact with underwater structures (props)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ROV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www.marinetech.org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http://www.luke.maurits.id.au/blog/post/building-a-diy-rov.html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http://www.instructables.com/id/Underwater-ROV/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www.diyrov.net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www.homebuiltrovs.com</a:t>
            </a:r>
            <a:endParaRPr lang="en-US" dirty="0"/>
          </a:p>
          <a:p>
            <a:r>
              <a:rPr lang="en-US" dirty="0" smtClean="0">
                <a:hlinkClick r:id="rId7"/>
              </a:rPr>
              <a:t>www.openrovs.com</a:t>
            </a:r>
            <a:endParaRPr lang="en-US" dirty="0" smtClean="0"/>
          </a:p>
          <a:p>
            <a:r>
              <a:rPr lang="en-US" dirty="0" smtClean="0"/>
              <a:t>(Just search DIY ROVs)</a:t>
            </a:r>
          </a:p>
        </p:txBody>
      </p:sp>
    </p:spTree>
    <p:extLst>
      <p:ext uri="{BB962C8B-B14F-4D97-AF65-F5344CB8AC3E}">
        <p14:creationId xmlns:p14="http://schemas.microsoft.com/office/powerpoint/2010/main" val="7032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31" y="0"/>
            <a:ext cx="4757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600" y="711200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91" y="914400"/>
            <a:ext cx="5867400" cy="440055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53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Remotely Operated Vehicles (ROVs)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 underwater tasks/simulations</a:t>
            </a:r>
          </a:p>
          <a:p>
            <a:pPr lvl="1"/>
            <a:r>
              <a:rPr lang="en-US" dirty="0" smtClean="0"/>
              <a:t>Service offshore drilling platforms</a:t>
            </a:r>
          </a:p>
          <a:p>
            <a:pPr lvl="2"/>
            <a:r>
              <a:rPr lang="en-US" dirty="0" smtClean="0"/>
              <a:t>Sampling, turn valves</a:t>
            </a:r>
          </a:p>
          <a:p>
            <a:pPr lvl="1"/>
            <a:r>
              <a:rPr lang="en-US" dirty="0" smtClean="0"/>
              <a:t>Shipwreck/</a:t>
            </a:r>
            <a:r>
              <a:rPr lang="en-US" dirty="0" err="1" smtClean="0"/>
              <a:t>archeaological</a:t>
            </a:r>
            <a:r>
              <a:rPr lang="en-US" dirty="0" smtClean="0"/>
              <a:t> scene</a:t>
            </a:r>
          </a:p>
          <a:p>
            <a:pPr lvl="2"/>
            <a:r>
              <a:rPr lang="en-US" dirty="0" smtClean="0"/>
              <a:t>Underwater mapping, collection</a:t>
            </a:r>
          </a:p>
          <a:p>
            <a:pPr lvl="2"/>
            <a:r>
              <a:rPr lang="en-US" dirty="0" smtClean="0"/>
              <a:t>Place lift bags, environmental surveys</a:t>
            </a:r>
          </a:p>
          <a:p>
            <a:pPr lvl="1"/>
            <a:r>
              <a:rPr lang="en-US" dirty="0" smtClean="0"/>
              <a:t>Underwater science laboratory service</a:t>
            </a:r>
          </a:p>
          <a:p>
            <a:pPr lvl="2"/>
            <a:r>
              <a:rPr lang="en-US" dirty="0" smtClean="0"/>
              <a:t>Change batteries/data modules</a:t>
            </a:r>
          </a:p>
          <a:p>
            <a:pPr lvl="2"/>
            <a:r>
              <a:rPr lang="en-US" dirty="0" smtClean="0"/>
              <a:t>Floating elevators</a:t>
            </a:r>
          </a:p>
          <a:p>
            <a:pPr lvl="2"/>
            <a:r>
              <a:rPr lang="en-US" dirty="0" smtClean="0"/>
              <a:t>Change cables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Basic</a:t>
            </a:r>
          </a:p>
          <a:p>
            <a:pPr lvl="1"/>
            <a:r>
              <a:rPr lang="en-US" dirty="0" smtClean="0"/>
              <a:t>PVC frame</a:t>
            </a:r>
          </a:p>
          <a:p>
            <a:pPr lvl="1"/>
            <a:r>
              <a:rPr lang="en-US" dirty="0" smtClean="0"/>
              <a:t>Bilge pump motors w/ propellers</a:t>
            </a:r>
          </a:p>
          <a:p>
            <a:pPr lvl="1"/>
            <a:r>
              <a:rPr lang="en-US" dirty="0" smtClean="0"/>
              <a:t>8-strand control wire/ rope tether</a:t>
            </a:r>
          </a:p>
          <a:p>
            <a:pPr lvl="1"/>
            <a:r>
              <a:rPr lang="en-US" dirty="0" smtClean="0"/>
              <a:t>Drive switches</a:t>
            </a:r>
          </a:p>
          <a:p>
            <a:pPr lvl="1"/>
            <a:r>
              <a:rPr lang="en-US" dirty="0" smtClean="0"/>
              <a:t>Camera feed, battery power</a:t>
            </a:r>
          </a:p>
          <a:p>
            <a:r>
              <a:rPr lang="en-US" dirty="0" smtClean="0"/>
              <a:t>Advanced</a:t>
            </a:r>
          </a:p>
          <a:p>
            <a:pPr lvl="1"/>
            <a:r>
              <a:rPr lang="en-US" dirty="0" smtClean="0"/>
              <a:t>Thrusters, joystick control, frame materials, miniature cameras, ballasting tanks, manipulators, lights, motor controllers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197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Underwater Robotics</vt:lpstr>
      <vt:lpstr>What is ‘underwater robotics’?</vt:lpstr>
      <vt:lpstr>PowerPoint Presentation</vt:lpstr>
      <vt:lpstr>PowerPoint Presentation</vt:lpstr>
      <vt:lpstr>PowerPoint Presentation</vt:lpstr>
      <vt:lpstr>Remotely Operated Vehicles (ROVs)</vt:lpstr>
      <vt:lpstr>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Concepts</vt:lpstr>
      <vt:lpstr>Application</vt:lpstr>
      <vt:lpstr>DIY ROV Resources</vt:lpstr>
    </vt:vector>
  </TitlesOfParts>
  <Company>NCUSD 203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Rowzee</dc:creator>
  <cp:lastModifiedBy>Mark Rowzee</cp:lastModifiedBy>
  <cp:revision>31</cp:revision>
  <dcterms:created xsi:type="dcterms:W3CDTF">2013-08-01T20:00:59Z</dcterms:created>
  <dcterms:modified xsi:type="dcterms:W3CDTF">2013-08-02T20:05:16Z</dcterms:modified>
</cp:coreProperties>
</file>