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262" r:id="rId6"/>
    <p:sldId id="261" r:id="rId7"/>
    <p:sldId id="271" r:id="rId8"/>
    <p:sldId id="269" r:id="rId9"/>
    <p:sldId id="266" r:id="rId10"/>
    <p:sldId id="286" r:id="rId11"/>
    <p:sldId id="272" r:id="rId12"/>
    <p:sldId id="288" r:id="rId13"/>
    <p:sldId id="289" r:id="rId14"/>
    <p:sldId id="267" r:id="rId15"/>
    <p:sldId id="273" r:id="rId16"/>
    <p:sldId id="276" r:id="rId17"/>
    <p:sldId id="274" r:id="rId18"/>
    <p:sldId id="275" r:id="rId19"/>
    <p:sldId id="277" r:id="rId20"/>
    <p:sldId id="283" r:id="rId21"/>
    <p:sldId id="278" r:id="rId22"/>
    <p:sldId id="280" r:id="rId23"/>
    <p:sldId id="279" r:id="rId24"/>
    <p:sldId id="281" r:id="rId25"/>
    <p:sldId id="29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95" autoAdjust="0"/>
  </p:normalViewPr>
  <p:slideViewPr>
    <p:cSldViewPr>
      <p:cViewPr varScale="1">
        <p:scale>
          <a:sx n="67" d="100"/>
          <a:sy n="67" d="100"/>
        </p:scale>
        <p:origin x="-20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66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7.xml"/><Relationship Id="rId1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A2DA90F-4E6F-4672-A7B0-8DA61E5B8FD4}" type="datetimeFigureOut">
              <a:rPr lang="es-US" smtClean="0"/>
              <a:pPr/>
              <a:t>8/5/2011</a:t>
            </a:fld>
            <a:endParaRPr lang="es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C1D4781-29A4-4AB7-ADE1-A45FAF9A6150}" type="slidenum">
              <a:rPr lang="es-US" smtClean="0"/>
              <a:pPr/>
              <a:t>‹#›</a:t>
            </a:fld>
            <a:endParaRPr lang="es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2DA90F-4E6F-4672-A7B0-8DA61E5B8FD4}" type="datetimeFigureOut">
              <a:rPr lang="es-US" smtClean="0"/>
              <a:pPr/>
              <a:t>8/5/2011</a:t>
            </a:fld>
            <a:endParaRPr lang="es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1D4781-29A4-4AB7-ADE1-A45FAF9A6150}" type="slidenum">
              <a:rPr lang="es-US" smtClean="0"/>
              <a:pPr/>
              <a:t>‹#›</a:t>
            </a:fld>
            <a:endParaRPr lang="es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2DA90F-4E6F-4672-A7B0-8DA61E5B8FD4}" type="datetimeFigureOut">
              <a:rPr lang="es-US" smtClean="0"/>
              <a:pPr/>
              <a:t>8/5/2011</a:t>
            </a:fld>
            <a:endParaRPr lang="es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1D4781-29A4-4AB7-ADE1-A45FAF9A6150}" type="slidenum">
              <a:rPr lang="es-US" smtClean="0"/>
              <a:pPr/>
              <a:t>‹#›</a:t>
            </a:fld>
            <a:endParaRPr lang="es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2DA90F-4E6F-4672-A7B0-8DA61E5B8FD4}" type="datetimeFigureOut">
              <a:rPr lang="es-US" smtClean="0"/>
              <a:pPr/>
              <a:t>8/5/2011</a:t>
            </a:fld>
            <a:endParaRPr lang="es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1D4781-29A4-4AB7-ADE1-A45FAF9A6150}" type="slidenum">
              <a:rPr lang="es-US" smtClean="0"/>
              <a:pPr/>
              <a:t>‹#›</a:t>
            </a:fld>
            <a:endParaRPr lang="es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2DA90F-4E6F-4672-A7B0-8DA61E5B8FD4}" type="datetimeFigureOut">
              <a:rPr lang="es-US" smtClean="0"/>
              <a:pPr/>
              <a:t>8/5/2011</a:t>
            </a:fld>
            <a:endParaRPr lang="es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1D4781-29A4-4AB7-ADE1-A45FAF9A6150}" type="slidenum">
              <a:rPr lang="es-US" smtClean="0"/>
              <a:pPr/>
              <a:t>‹#›</a:t>
            </a:fld>
            <a:endParaRPr lang="es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2DA90F-4E6F-4672-A7B0-8DA61E5B8FD4}" type="datetimeFigureOut">
              <a:rPr lang="es-US" smtClean="0"/>
              <a:pPr/>
              <a:t>8/5/2011</a:t>
            </a:fld>
            <a:endParaRPr lang="es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1D4781-29A4-4AB7-ADE1-A45FAF9A6150}" type="slidenum">
              <a:rPr lang="es-US" smtClean="0"/>
              <a:pPr/>
              <a:t>‹#›</a:t>
            </a:fld>
            <a:endParaRPr lang="es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2DA90F-4E6F-4672-A7B0-8DA61E5B8FD4}" type="datetimeFigureOut">
              <a:rPr lang="es-US" smtClean="0"/>
              <a:pPr/>
              <a:t>8/5/2011</a:t>
            </a:fld>
            <a:endParaRPr lang="es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1D4781-29A4-4AB7-ADE1-A45FAF9A6150}" type="slidenum">
              <a:rPr lang="es-US" smtClean="0"/>
              <a:pPr/>
              <a:t>‹#›</a:t>
            </a:fld>
            <a:endParaRPr lang="es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2DA90F-4E6F-4672-A7B0-8DA61E5B8FD4}" type="datetimeFigureOut">
              <a:rPr lang="es-US" smtClean="0"/>
              <a:pPr/>
              <a:t>8/5/2011</a:t>
            </a:fld>
            <a:endParaRPr lang="es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1D4781-29A4-4AB7-ADE1-A45FAF9A6150}" type="slidenum">
              <a:rPr lang="es-US" smtClean="0"/>
              <a:pPr/>
              <a:t>‹#›</a:t>
            </a:fld>
            <a:endParaRPr lang="es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2DA90F-4E6F-4672-A7B0-8DA61E5B8FD4}" type="datetimeFigureOut">
              <a:rPr lang="es-US" smtClean="0"/>
              <a:pPr/>
              <a:t>8/5/2011</a:t>
            </a:fld>
            <a:endParaRPr lang="es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1D4781-29A4-4AB7-ADE1-A45FAF9A6150}" type="slidenum">
              <a:rPr lang="es-US" smtClean="0"/>
              <a:pPr/>
              <a:t>‹#›</a:t>
            </a:fld>
            <a:endParaRPr lang="es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A2DA90F-4E6F-4672-A7B0-8DA61E5B8FD4}" type="datetimeFigureOut">
              <a:rPr lang="es-US" smtClean="0"/>
              <a:pPr/>
              <a:t>8/5/2011</a:t>
            </a:fld>
            <a:endParaRPr lang="es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1D4781-29A4-4AB7-ADE1-A45FAF9A6150}" type="slidenum">
              <a:rPr lang="es-US" smtClean="0"/>
              <a:pPr/>
              <a:t>‹#›</a:t>
            </a:fld>
            <a:endParaRPr lang="es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A2DA90F-4E6F-4672-A7B0-8DA61E5B8FD4}" type="datetimeFigureOut">
              <a:rPr lang="es-US" smtClean="0"/>
              <a:pPr/>
              <a:t>8/5/2011</a:t>
            </a:fld>
            <a:endParaRPr lang="es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C1D4781-29A4-4AB7-ADE1-A45FAF9A6150}" type="slidenum">
              <a:rPr lang="es-US" smtClean="0"/>
              <a:pPr/>
              <a:t>‹#›</a:t>
            </a:fld>
            <a:endParaRPr lang="es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A2DA90F-4E6F-4672-A7B0-8DA61E5B8FD4}" type="datetimeFigureOut">
              <a:rPr lang="es-US" smtClean="0"/>
              <a:pPr/>
              <a:t>8/5/2011</a:t>
            </a:fld>
            <a:endParaRPr lang="es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C1D4781-29A4-4AB7-ADE1-A45FAF9A6150}" type="slidenum">
              <a:rPr lang="es-US" smtClean="0"/>
              <a:pPr/>
              <a:t>‹#›</a:t>
            </a:fld>
            <a:endParaRPr lang="es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wm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Double Pendulum Chaos Experiment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Casey </a:t>
            </a:r>
            <a:r>
              <a:rPr lang="en-US" dirty="0" err="1" smtClean="0"/>
              <a:t>Gravelle</a:t>
            </a:r>
            <a:r>
              <a:rPr lang="en-US" dirty="0" smtClean="0"/>
              <a:t> and Josh Lindoo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FPGA (Field Programmable</a:t>
            </a:r>
            <a:r>
              <a:rPr lang="en-US" baseline="0" dirty="0" smtClean="0"/>
              <a:t> Gate Array) is becoming</a:t>
            </a:r>
            <a:r>
              <a:rPr lang="en-US" dirty="0" smtClean="0"/>
              <a:t> more popular due to its rapid processing speeds, versatile applications, and flexible configurations.</a:t>
            </a:r>
          </a:p>
          <a:p>
            <a:r>
              <a:rPr lang="en-US" dirty="0" smtClean="0"/>
              <a:t>Programmers with experience related to FPGAs are in high demand</a:t>
            </a:r>
          </a:p>
          <a:p>
            <a:r>
              <a:rPr lang="en-US" dirty="0" smtClean="0"/>
              <a:t>Learning about FPGA programming is a valuable skill that students can learn by using the Quarknet </a:t>
            </a:r>
            <a:r>
              <a:rPr lang="en-US" smtClean="0"/>
              <a:t>board setup.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FPGA’s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LabVIEW</a:t>
            </a:r>
            <a:endParaRPr lang="en-US" dirty="0" smtClean="0"/>
          </a:p>
          <a:p>
            <a:pPr lvl="1"/>
            <a:r>
              <a:rPr lang="en-US" dirty="0" smtClean="0"/>
              <a:t>We used </a:t>
            </a:r>
            <a:r>
              <a:rPr lang="en-US" dirty="0" err="1" smtClean="0"/>
              <a:t>LabVIEW</a:t>
            </a:r>
            <a:r>
              <a:rPr lang="en-US" dirty="0" smtClean="0"/>
              <a:t> to write software that reads data from the Quarknet board and parses the data for visual exploration.</a:t>
            </a:r>
          </a:p>
          <a:p>
            <a:r>
              <a:rPr lang="en-US" dirty="0" err="1" smtClean="0"/>
              <a:t>Quartus</a:t>
            </a:r>
            <a:r>
              <a:rPr lang="en-US" dirty="0" smtClean="0"/>
              <a:t> II</a:t>
            </a:r>
          </a:p>
          <a:p>
            <a:pPr lvl="1"/>
            <a:r>
              <a:rPr lang="en-US" dirty="0" err="1" smtClean="0"/>
              <a:t>Quartus</a:t>
            </a:r>
            <a:r>
              <a:rPr lang="en-US" dirty="0" smtClean="0"/>
              <a:t> is the IDE (Integrated Development Environment) that we used to write and compile our VHDL code.</a:t>
            </a:r>
          </a:p>
          <a:p>
            <a:r>
              <a:rPr lang="en-US" dirty="0" err="1" smtClean="0"/>
              <a:t>ModelSim</a:t>
            </a:r>
            <a:endParaRPr lang="en-US" dirty="0" smtClean="0"/>
          </a:p>
          <a:p>
            <a:pPr lvl="1"/>
            <a:r>
              <a:rPr lang="en-US" dirty="0" smtClean="0"/>
              <a:t>This tool was used to generate an accurate representation of the FPGA running our code.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Diagram</a:t>
            </a:r>
            <a:endParaRPr lang="en-US" dirty="0"/>
          </a:p>
        </p:txBody>
      </p:sp>
      <p:pic>
        <p:nvPicPr>
          <p:cNvPr id="2050" name="Picture 2" descr="C:\Users\Public\Pictures\Fermi\diag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590800"/>
            <a:ext cx="7048500" cy="2581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Public\Pictures\Fermi\edit_IMG_0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143750" cy="4438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Install Required Software</a:t>
            </a:r>
          </a:p>
          <a:p>
            <a:r>
              <a:rPr lang="en-US" sz="3200" dirty="0" smtClean="0"/>
              <a:t>Basic Communications with the Quarknet card</a:t>
            </a:r>
          </a:p>
          <a:p>
            <a:r>
              <a:rPr lang="en-US" sz="3200" dirty="0" smtClean="0"/>
              <a:t>Determine functionalities required for the project</a:t>
            </a:r>
          </a:p>
          <a:p>
            <a:r>
              <a:rPr lang="en-US" sz="3200" dirty="0" smtClean="0"/>
              <a:t>Begin learning programming languages to write the software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Steps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</a:t>
            </a:r>
            <a:r>
              <a:rPr lang="en-US" dirty="0" err="1" smtClean="0"/>
              <a:t>LabVIEW</a:t>
            </a:r>
            <a:r>
              <a:rPr lang="en-US" dirty="0" smtClean="0"/>
              <a:t> software communicates with the Quarknet board over USB (which then converts to serial).</a:t>
            </a:r>
          </a:p>
          <a:p>
            <a:r>
              <a:rPr lang="en-US" dirty="0" smtClean="0"/>
              <a:t>In order to accomplish this, the program needs to open a connection, read/write the data, and then close the connection.</a:t>
            </a:r>
          </a:p>
          <a:p>
            <a:r>
              <a:rPr lang="en-US" dirty="0" smtClean="0"/>
              <a:t>The first program we created was a basic terminal emulator.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Serial Communication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ititial_communications_fp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5854" y="1481138"/>
            <a:ext cx="6092291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Terminal Emulator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itial_communications_cod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67596"/>
            <a:ext cx="8229600" cy="275304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LabVIEW</a:t>
            </a:r>
            <a:r>
              <a:rPr lang="en-US" dirty="0" smtClean="0"/>
              <a:t> Code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FPGA outputs data in a certain format. Our </a:t>
            </a:r>
            <a:r>
              <a:rPr lang="en-US" dirty="0" err="1" smtClean="0"/>
              <a:t>LabVIEW</a:t>
            </a:r>
            <a:r>
              <a:rPr lang="en-US" dirty="0" smtClean="0"/>
              <a:t> software needed to reformat the data in order to perform operations with it.</a:t>
            </a:r>
          </a:p>
          <a:p>
            <a:r>
              <a:rPr lang="en-US" dirty="0" smtClean="0"/>
              <a:t>This process of analyzing a string and breaking it into smaller components is called “String Parsing”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String Parsing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0174</a:t>
            </a:r>
            <a:r>
              <a:rPr lang="en-US" sz="1600" dirty="0" smtClean="0">
                <a:solidFill>
                  <a:srgbClr val="0070C0"/>
                </a:solidFill>
              </a:rPr>
              <a:t>0FD2</a:t>
            </a:r>
            <a:r>
              <a:rPr lang="en-US" sz="1600" dirty="0" smtClean="0">
                <a:solidFill>
                  <a:srgbClr val="00B050"/>
                </a:solidFill>
              </a:rPr>
              <a:t> AB CD</a:t>
            </a:r>
            <a:r>
              <a:rPr lang="en-US" sz="1600" dirty="0" smtClean="0"/>
              <a:t> 00 00 00 00 00 00 00000000 000000.000 00 0 +0000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Angle</a:t>
            </a:r>
          </a:p>
          <a:p>
            <a:pPr lvl="1"/>
            <a:r>
              <a:rPr lang="en-US" sz="2400" dirty="0" smtClean="0">
                <a:solidFill>
                  <a:srgbClr val="0070C0"/>
                </a:solidFill>
              </a:rPr>
              <a:t>Amplitude</a:t>
            </a:r>
          </a:p>
          <a:p>
            <a:pPr lvl="1"/>
            <a:r>
              <a:rPr lang="en-US" sz="2400" dirty="0" smtClean="0">
                <a:solidFill>
                  <a:srgbClr val="00B050"/>
                </a:solidFill>
              </a:rPr>
              <a:t>Identifier</a:t>
            </a:r>
          </a:p>
          <a:p>
            <a:pPr lvl="1"/>
            <a:r>
              <a:rPr lang="en-US" sz="2400" dirty="0" smtClean="0"/>
              <a:t>Unnecessary Information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String Parsing Format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 </a:t>
            </a:r>
            <a:r>
              <a:rPr lang="en-US" dirty="0"/>
              <a:t>differences in initial conditions, lead to exponentially different outcomes</a:t>
            </a:r>
          </a:p>
          <a:p>
            <a:r>
              <a:rPr lang="en-US" dirty="0"/>
              <a:t>An example of a chaotic system is rolling a dice</a:t>
            </a:r>
          </a:p>
          <a:p>
            <a:r>
              <a:rPr lang="en-US" dirty="0"/>
              <a:t>Another example is a double </a:t>
            </a:r>
            <a:r>
              <a:rPr lang="en-US" dirty="0" smtClean="0"/>
              <a:t>pendulum</a:t>
            </a:r>
          </a:p>
          <a:p>
            <a:r>
              <a:rPr lang="en-US" dirty="0" smtClean="0"/>
              <a:t>Chaotic Systems are deterministic, and do not contain random events, however, they are impossible to predict accurately over a long period of time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Chaos Theory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Calculates Sine and Cosine</a:t>
            </a:r>
            <a:r>
              <a:rPr lang="en-US" baseline="0" dirty="0" smtClean="0"/>
              <a:t> with 12 bits of accuracy</a:t>
            </a:r>
          </a:p>
          <a:p>
            <a:r>
              <a:rPr lang="en-US" baseline="0" dirty="0" smtClean="0"/>
              <a:t>Cycles around the Unit Circle calculating Sine and Cosine</a:t>
            </a:r>
          </a:p>
          <a:p>
            <a:r>
              <a:rPr lang="en-US" baseline="0" dirty="0" smtClean="0"/>
              <a:t>Stores the calculations in a FIFO buffer</a:t>
            </a:r>
          </a:p>
          <a:p>
            <a:r>
              <a:rPr lang="en-US" baseline="0" dirty="0" smtClean="0"/>
              <a:t>Outputs these calculations to be read by a terminal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FPGA Code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Reads the output of the FPGA</a:t>
            </a:r>
          </a:p>
          <a:p>
            <a:r>
              <a:rPr lang="en-US" dirty="0" smtClean="0"/>
              <a:t>Parses the data</a:t>
            </a:r>
          </a:p>
          <a:p>
            <a:r>
              <a:rPr lang="en-US" dirty="0" smtClean="0"/>
              <a:t>Converts the output data into decimal</a:t>
            </a:r>
          </a:p>
          <a:p>
            <a:r>
              <a:rPr lang="en-US" dirty="0" smtClean="0"/>
              <a:t>Graphs the results.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LabVIEW</a:t>
            </a:r>
            <a:r>
              <a:rPr lang="en-US" baseline="0" dirty="0" smtClean="0"/>
              <a:t> Program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ront Panel Trig Graph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67090" y="1481138"/>
            <a:ext cx="4809819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LabVIEW</a:t>
            </a:r>
            <a:r>
              <a:rPr lang="en-US" dirty="0" smtClean="0"/>
              <a:t> Front</a:t>
            </a:r>
            <a:r>
              <a:rPr lang="en-US" baseline="0" dirty="0" smtClean="0"/>
              <a:t> Panel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tring Parsing Cod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16764"/>
            <a:ext cx="8229600" cy="265471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LabVIEW</a:t>
            </a:r>
            <a:r>
              <a:rPr lang="en-US" dirty="0" smtClean="0"/>
              <a:t> Code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Simulate a double pendulum</a:t>
            </a:r>
          </a:p>
          <a:p>
            <a:r>
              <a:rPr lang="en-US" baseline="0" dirty="0" smtClean="0"/>
              <a:t>Easily record</a:t>
            </a:r>
            <a:r>
              <a:rPr lang="en-US" dirty="0" smtClean="0"/>
              <a:t> and interpret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Due to the programs written this year, students will be able to continue the double pendulum project where we left off.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Year?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Teachers</a:t>
            </a:r>
          </a:p>
          <a:p>
            <a:pPr lvl="1"/>
            <a:r>
              <a:rPr lang="en-US" dirty="0" smtClean="0"/>
              <a:t>Julia Dawson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Physicists</a:t>
            </a:r>
          </a:p>
          <a:p>
            <a:pPr lvl="1"/>
            <a:r>
              <a:rPr lang="en-US" dirty="0" smtClean="0"/>
              <a:t>Fritz </a:t>
            </a:r>
            <a:r>
              <a:rPr lang="en-US" dirty="0" err="1" smtClean="0"/>
              <a:t>Dejongh</a:t>
            </a:r>
            <a:endParaRPr lang="en-US" dirty="0" smtClean="0"/>
          </a:p>
          <a:p>
            <a:pPr lvl="1"/>
            <a:r>
              <a:rPr lang="en-US" dirty="0" err="1" smtClean="0"/>
              <a:t>Sten</a:t>
            </a:r>
            <a:r>
              <a:rPr lang="en-US" dirty="0" smtClean="0"/>
              <a:t> Hansen</a:t>
            </a:r>
          </a:p>
          <a:p>
            <a:pPr lvl="1"/>
            <a:r>
              <a:rPr lang="en-US" dirty="0" smtClean="0"/>
              <a:t>Terry </a:t>
            </a:r>
            <a:r>
              <a:rPr lang="en-US" dirty="0" err="1" smtClean="0"/>
              <a:t>Kiper</a:t>
            </a:r>
            <a:endParaRPr lang="en-US" smtClean="0"/>
          </a:p>
          <a:p>
            <a:pPr lvl="1"/>
            <a:endParaRPr lang="en-US" dirty="0" smtClean="0"/>
          </a:p>
          <a:p>
            <a:r>
              <a:rPr lang="en-US" dirty="0" smtClean="0"/>
              <a:t>And many others!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Thanks to the Mentors!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A pendulum is an object mounted so that it can swing freely.</a:t>
            </a:r>
          </a:p>
          <a:p>
            <a:r>
              <a:rPr lang="en-US" sz="3000" dirty="0" smtClean="0"/>
              <a:t>A single pendulum’s motion is easy to predict because it follows very simple and consistent patterns.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Pendulums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double pendulum is similar to a single pendulum, but it has a second pendulum attached to the bob.</a:t>
            </a:r>
          </a:p>
          <a:p>
            <a:r>
              <a:rPr lang="en-US" dirty="0" smtClean="0"/>
              <a:t>Motion is chaotic and very difficult to predict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Double Pendulum</a:t>
            </a:r>
            <a:endParaRPr lang="en-US" dirty="0"/>
          </a:p>
        </p:txBody>
      </p:sp>
      <p:pic>
        <p:nvPicPr>
          <p:cNvPr id="1026" name="Picture 2" descr="C:\Users\Public\Pictures\Fermi\dimg27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4114800"/>
            <a:ext cx="196215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MVI_0674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90600" y="533400"/>
            <a:ext cx="7213600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Year’s Research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an actual pendulum and magnetic encoders to measure its position in real time</a:t>
            </a:r>
          </a:p>
          <a:p>
            <a:r>
              <a:rPr lang="en-US" dirty="0"/>
              <a:t>Recorded Data using a </a:t>
            </a:r>
            <a:r>
              <a:rPr lang="en-US" dirty="0" err="1"/>
              <a:t>cRio</a:t>
            </a:r>
            <a:endParaRPr lang="en-US" dirty="0"/>
          </a:p>
          <a:p>
            <a:r>
              <a:rPr lang="en-US" dirty="0"/>
              <a:t>Produced graphs of data to analyze </a:t>
            </a:r>
            <a:r>
              <a:rPr lang="en-US" dirty="0" smtClean="0"/>
              <a:t>trends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year we focused on developing software that would enable rapid generation of data. </a:t>
            </a:r>
          </a:p>
          <a:p>
            <a:r>
              <a:rPr lang="en-US" dirty="0" smtClean="0"/>
              <a:t>A second goal was to lead the way for other high school students to use their Quarknet cards for similar projects.</a:t>
            </a:r>
          </a:p>
          <a:p>
            <a:r>
              <a:rPr lang="en-US" dirty="0" smtClean="0"/>
              <a:t>Many high schools already have the Quarknet board that we used and are using it as a cosmic ray detector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Year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Pros</a:t>
            </a:r>
            <a:endParaRPr lang="en-US" dirty="0"/>
          </a:p>
          <a:p>
            <a:pPr lvl="1"/>
            <a:r>
              <a:rPr lang="en-US" dirty="0" smtClean="0"/>
              <a:t>Faster generation of data</a:t>
            </a:r>
          </a:p>
          <a:p>
            <a:pPr lvl="1"/>
            <a:r>
              <a:rPr lang="en-US" dirty="0" smtClean="0"/>
              <a:t>Starting conditions are precise and many configurations can be tested rapidly</a:t>
            </a:r>
          </a:p>
          <a:p>
            <a:pPr lvl="1"/>
            <a:r>
              <a:rPr lang="en-US" dirty="0" smtClean="0"/>
              <a:t>Data can be quickly and easily saved for later use</a:t>
            </a:r>
          </a:p>
          <a:p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Due to the chaotic properties of the double pendulum, the results diverge from reality over time</a:t>
            </a:r>
          </a:p>
          <a:p>
            <a:pPr lvl="1"/>
            <a:r>
              <a:rPr lang="en-US" dirty="0" smtClean="0"/>
              <a:t>It isn’t the actual double pendulum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and Cons of Simulation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950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Quarknet</a:t>
            </a:r>
            <a:r>
              <a:rPr lang="en-US" dirty="0" smtClean="0"/>
              <a:t> Card</a:t>
            </a:r>
          </a:p>
          <a:p>
            <a:pPr lvl="1"/>
            <a:r>
              <a:rPr lang="en-US" dirty="0" smtClean="0"/>
              <a:t>FPGA</a:t>
            </a:r>
          </a:p>
          <a:p>
            <a:pPr lvl="1"/>
            <a:r>
              <a:rPr lang="en-US" dirty="0" err="1" smtClean="0"/>
              <a:t>MicroProcessor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</a:t>
            </a:r>
            <a:endParaRPr lang="en-US" dirty="0"/>
          </a:p>
        </p:txBody>
      </p:sp>
      <p:pic>
        <p:nvPicPr>
          <p:cNvPr id="4" name="Picture 3" descr="DSCN12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16002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746</TotalTime>
  <Words>667</Words>
  <Application>Microsoft Office PowerPoint</Application>
  <PresentationFormat>On-screen Show (4:3)</PresentationFormat>
  <Paragraphs>91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Concourse</vt:lpstr>
      <vt:lpstr>Double Pendulum Chaos Experiment</vt:lpstr>
      <vt:lpstr>Chaos Theory</vt:lpstr>
      <vt:lpstr>Pendulums</vt:lpstr>
      <vt:lpstr>The Double Pendulum</vt:lpstr>
      <vt:lpstr>Slide 5</vt:lpstr>
      <vt:lpstr>Last Year’s Research</vt:lpstr>
      <vt:lpstr>This Year</vt:lpstr>
      <vt:lpstr>Pros and Cons of Simulation</vt:lpstr>
      <vt:lpstr>Hardware</vt:lpstr>
      <vt:lpstr>FPGA’s</vt:lpstr>
      <vt:lpstr>Software</vt:lpstr>
      <vt:lpstr>Communication Diagram</vt:lpstr>
      <vt:lpstr>Slide 13</vt:lpstr>
      <vt:lpstr>First Steps</vt:lpstr>
      <vt:lpstr>Serial Communication</vt:lpstr>
      <vt:lpstr>Terminal Emulator</vt:lpstr>
      <vt:lpstr>LabVIEW Code</vt:lpstr>
      <vt:lpstr>String Parsing</vt:lpstr>
      <vt:lpstr>String Parsing Format</vt:lpstr>
      <vt:lpstr>Final FPGA Code</vt:lpstr>
      <vt:lpstr>Final LabVIEW Program</vt:lpstr>
      <vt:lpstr>LabVIEW Front Panel</vt:lpstr>
      <vt:lpstr>LabVIEW Code</vt:lpstr>
      <vt:lpstr>Next Year?</vt:lpstr>
      <vt:lpstr>Special Thanks to the Mentors!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Double Pendulum Chaos Experiment</dc:title>
  <dc:creator>Josh</dc:creator>
  <cp:lastModifiedBy>Josh</cp:lastModifiedBy>
  <cp:revision>54</cp:revision>
  <dcterms:created xsi:type="dcterms:W3CDTF">2011-07-29T18:06:31Z</dcterms:created>
  <dcterms:modified xsi:type="dcterms:W3CDTF">2011-08-05T16:01:13Z</dcterms:modified>
</cp:coreProperties>
</file>