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xlsx" ContentType="application/vnd.openxmlformats-officedocument.spreadsheetml.sheet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1"/>
  </p:sldMasterIdLst>
  <p:notesMasterIdLst>
    <p:notesMasterId r:id="rId41"/>
  </p:notesMasterIdLst>
  <p:sldIdLst>
    <p:sldId id="286" r:id="rId2"/>
    <p:sldId id="287" r:id="rId3"/>
    <p:sldId id="288" r:id="rId4"/>
    <p:sldId id="289" r:id="rId5"/>
    <p:sldId id="327" r:id="rId6"/>
    <p:sldId id="290" r:id="rId7"/>
    <p:sldId id="292" r:id="rId8"/>
    <p:sldId id="293" r:id="rId9"/>
    <p:sldId id="294" r:id="rId10"/>
    <p:sldId id="317" r:id="rId11"/>
    <p:sldId id="295" r:id="rId12"/>
    <p:sldId id="325" r:id="rId13"/>
    <p:sldId id="326" r:id="rId14"/>
    <p:sldId id="296" r:id="rId15"/>
    <p:sldId id="297" r:id="rId16"/>
    <p:sldId id="298" r:id="rId17"/>
    <p:sldId id="299" r:id="rId18"/>
    <p:sldId id="318" r:id="rId19"/>
    <p:sldId id="300" r:id="rId20"/>
    <p:sldId id="301" r:id="rId21"/>
    <p:sldId id="302" r:id="rId22"/>
    <p:sldId id="303" r:id="rId23"/>
    <p:sldId id="304" r:id="rId24"/>
    <p:sldId id="306" r:id="rId25"/>
    <p:sldId id="307" r:id="rId26"/>
    <p:sldId id="308" r:id="rId27"/>
    <p:sldId id="322" r:id="rId28"/>
    <p:sldId id="309" r:id="rId29"/>
    <p:sldId id="323" r:id="rId30"/>
    <p:sldId id="310" r:id="rId31"/>
    <p:sldId id="311" r:id="rId32"/>
    <p:sldId id="312" r:id="rId33"/>
    <p:sldId id="320" r:id="rId34"/>
    <p:sldId id="321" r:id="rId35"/>
    <p:sldId id="313" r:id="rId36"/>
    <p:sldId id="314" r:id="rId37"/>
    <p:sldId id="319" r:id="rId38"/>
    <p:sldId id="324" r:id="rId39"/>
    <p:sldId id="316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5" autoAdjust="0"/>
    <p:restoredTop sz="94660"/>
  </p:normalViewPr>
  <p:slideViewPr>
    <p:cSldViewPr>
      <p:cViewPr varScale="1">
        <p:scale>
          <a:sx n="72" d="100"/>
          <a:sy n="72" d="100"/>
        </p:scale>
        <p:origin x="-1552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g'</a:t>
            </a:r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ln w="47625">
              <a:noFill/>
            </a:ln>
          </c:spPr>
          <c:invertIfNegative val="0"/>
          <c:dPt>
            <c:idx val="18"/>
            <c:invertIfNegative val="0"/>
            <c:bubble3D val="0"/>
            <c:spPr>
              <a:ln w="47625">
                <a:solidFill>
                  <a:srgbClr val="FF0000"/>
                </a:solidFill>
              </a:ln>
            </c:spPr>
          </c:dPt>
          <c:dPt>
            <c:idx val="19"/>
            <c:invertIfNegative val="0"/>
            <c:bubble3D val="0"/>
            <c:spPr>
              <a:ln w="47625">
                <a:solidFill>
                  <a:srgbClr val="FF0000"/>
                </a:solidFill>
              </a:ln>
            </c:spPr>
          </c:dPt>
          <c:cat>
            <c:numRef>
              <c:f>'C:\Users\Konrad\AppData\Local\Temp\[magchart_bbrady12 .xls]magchart_bbrady12.csv'!$R$6:$R$46</c:f>
              <c:numCache>
                <c:formatCode>General</c:formatCode>
                <c:ptCount val="41"/>
                <c:pt idx="0">
                  <c:v>11.0</c:v>
                </c:pt>
                <c:pt idx="1">
                  <c:v>11.5</c:v>
                </c:pt>
                <c:pt idx="2">
                  <c:v>12.0</c:v>
                </c:pt>
                <c:pt idx="3">
                  <c:v>12.5</c:v>
                </c:pt>
                <c:pt idx="4">
                  <c:v>13.0</c:v>
                </c:pt>
                <c:pt idx="5">
                  <c:v>13.5</c:v>
                </c:pt>
                <c:pt idx="6">
                  <c:v>14.0</c:v>
                </c:pt>
                <c:pt idx="7">
                  <c:v>14.5</c:v>
                </c:pt>
                <c:pt idx="8">
                  <c:v>15.0</c:v>
                </c:pt>
                <c:pt idx="9">
                  <c:v>15.5</c:v>
                </c:pt>
                <c:pt idx="10">
                  <c:v>16.0</c:v>
                </c:pt>
                <c:pt idx="11">
                  <c:v>16.5</c:v>
                </c:pt>
                <c:pt idx="12">
                  <c:v>17.0</c:v>
                </c:pt>
                <c:pt idx="13">
                  <c:v>17.5</c:v>
                </c:pt>
                <c:pt idx="14">
                  <c:v>18.0</c:v>
                </c:pt>
                <c:pt idx="15">
                  <c:v>18.5</c:v>
                </c:pt>
                <c:pt idx="16">
                  <c:v>19.0</c:v>
                </c:pt>
                <c:pt idx="17">
                  <c:v>19.5</c:v>
                </c:pt>
                <c:pt idx="18">
                  <c:v>20.0</c:v>
                </c:pt>
                <c:pt idx="19">
                  <c:v>20.5</c:v>
                </c:pt>
                <c:pt idx="20">
                  <c:v>21.0</c:v>
                </c:pt>
                <c:pt idx="21">
                  <c:v>21.5</c:v>
                </c:pt>
                <c:pt idx="22">
                  <c:v>22.0</c:v>
                </c:pt>
                <c:pt idx="23">
                  <c:v>22.5</c:v>
                </c:pt>
                <c:pt idx="24">
                  <c:v>23.0</c:v>
                </c:pt>
                <c:pt idx="25">
                  <c:v>23.5</c:v>
                </c:pt>
                <c:pt idx="26">
                  <c:v>24.0</c:v>
                </c:pt>
                <c:pt idx="27">
                  <c:v>24.5</c:v>
                </c:pt>
                <c:pt idx="28">
                  <c:v>25.0</c:v>
                </c:pt>
                <c:pt idx="29">
                  <c:v>25.5</c:v>
                </c:pt>
                <c:pt idx="30">
                  <c:v>26.0</c:v>
                </c:pt>
                <c:pt idx="31">
                  <c:v>26.5</c:v>
                </c:pt>
                <c:pt idx="32">
                  <c:v>27.0</c:v>
                </c:pt>
                <c:pt idx="33">
                  <c:v>27.5</c:v>
                </c:pt>
                <c:pt idx="34">
                  <c:v>28.0</c:v>
                </c:pt>
                <c:pt idx="35">
                  <c:v>28.5</c:v>
                </c:pt>
                <c:pt idx="36">
                  <c:v>29.0</c:v>
                </c:pt>
                <c:pt idx="37">
                  <c:v>29.5</c:v>
                </c:pt>
                <c:pt idx="38">
                  <c:v>30.0</c:v>
                </c:pt>
                <c:pt idx="39">
                  <c:v>30.5</c:v>
                </c:pt>
                <c:pt idx="40">
                  <c:v>31.0</c:v>
                </c:pt>
              </c:numCache>
            </c:numRef>
          </c:cat>
          <c:val>
            <c:numRef>
              <c:f>'C:\Users\Konrad\AppData\Local\Temp\[magchart_bbrady12 .xls]magchart_bbrady12.csv'!$S$6:$S$46</c:f>
              <c:numCache>
                <c:formatCode>General</c:formatCode>
                <c:ptCount val="41"/>
                <c:pt idx="0">
                  <c:v>2.0</c:v>
                </c:pt>
                <c:pt idx="1">
                  <c:v>1.0</c:v>
                </c:pt>
                <c:pt idx="2">
                  <c:v>4.0</c:v>
                </c:pt>
                <c:pt idx="3">
                  <c:v>3.0</c:v>
                </c:pt>
                <c:pt idx="4">
                  <c:v>8.0</c:v>
                </c:pt>
                <c:pt idx="5">
                  <c:v>13.0</c:v>
                </c:pt>
                <c:pt idx="6">
                  <c:v>13.0</c:v>
                </c:pt>
                <c:pt idx="7">
                  <c:v>51.0</c:v>
                </c:pt>
                <c:pt idx="8">
                  <c:v>61.0</c:v>
                </c:pt>
                <c:pt idx="9">
                  <c:v>80.0</c:v>
                </c:pt>
                <c:pt idx="10">
                  <c:v>86.0</c:v>
                </c:pt>
                <c:pt idx="11">
                  <c:v>91.0</c:v>
                </c:pt>
                <c:pt idx="12">
                  <c:v>120.0</c:v>
                </c:pt>
                <c:pt idx="13">
                  <c:v>146.0</c:v>
                </c:pt>
                <c:pt idx="14">
                  <c:v>151.0</c:v>
                </c:pt>
                <c:pt idx="15">
                  <c:v>211.0</c:v>
                </c:pt>
                <c:pt idx="16">
                  <c:v>205.0</c:v>
                </c:pt>
                <c:pt idx="17">
                  <c:v>269.0</c:v>
                </c:pt>
                <c:pt idx="18">
                  <c:v>280.0</c:v>
                </c:pt>
                <c:pt idx="19">
                  <c:v>365.0</c:v>
                </c:pt>
                <c:pt idx="20">
                  <c:v>454.0</c:v>
                </c:pt>
                <c:pt idx="21">
                  <c:v>464.0</c:v>
                </c:pt>
                <c:pt idx="22">
                  <c:v>565.0</c:v>
                </c:pt>
                <c:pt idx="23">
                  <c:v>770.0</c:v>
                </c:pt>
                <c:pt idx="24">
                  <c:v>1062.0</c:v>
                </c:pt>
                <c:pt idx="25">
                  <c:v>986.0</c:v>
                </c:pt>
                <c:pt idx="26">
                  <c:v>849.0</c:v>
                </c:pt>
                <c:pt idx="27">
                  <c:v>767.0</c:v>
                </c:pt>
                <c:pt idx="28">
                  <c:v>739.0</c:v>
                </c:pt>
                <c:pt idx="29">
                  <c:v>710.0</c:v>
                </c:pt>
                <c:pt idx="30">
                  <c:v>326.0</c:v>
                </c:pt>
                <c:pt idx="31">
                  <c:v>116.0</c:v>
                </c:pt>
                <c:pt idx="32">
                  <c:v>20.0</c:v>
                </c:pt>
                <c:pt idx="33">
                  <c:v>5.0</c:v>
                </c:pt>
                <c:pt idx="34">
                  <c:v>1.0</c:v>
                </c:pt>
                <c:pt idx="35">
                  <c:v>3.0</c:v>
                </c:pt>
                <c:pt idx="36">
                  <c:v>1.0</c:v>
                </c:pt>
                <c:pt idx="37">
                  <c:v>0.0</c:v>
                </c:pt>
                <c:pt idx="38">
                  <c:v>1.0</c:v>
                </c:pt>
                <c:pt idx="39">
                  <c:v>0.0</c:v>
                </c:pt>
                <c:pt idx="40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568294600"/>
        <c:axId val="568297544"/>
      </c:barChart>
      <c:catAx>
        <c:axId val="568294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568297544"/>
        <c:crosses val="autoZero"/>
        <c:auto val="1"/>
        <c:lblAlgn val="ctr"/>
        <c:lblOffset val="100"/>
        <c:noMultiLvlLbl val="0"/>
      </c:catAx>
      <c:valAx>
        <c:axId val="56829754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56829460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Galatic Buldge</c:v>
          </c:tx>
          <c:spPr>
            <a:ln w="28575">
              <a:noFill/>
            </a:ln>
          </c:spPr>
          <c:dPt>
            <c:idx val="103"/>
            <c:marker>
              <c:symbol val="diamond"/>
              <c:size val="3"/>
            </c:marker>
            <c:bubble3D val="0"/>
          </c:dPt>
          <c:xVal>
            <c:numRef>
              <c:f>GalaticBulgeCut!$E$2:$E$478</c:f>
              <c:numCache>
                <c:formatCode>General</c:formatCode>
                <c:ptCount val="477"/>
                <c:pt idx="0">
                  <c:v>0.26875822</c:v>
                </c:pt>
                <c:pt idx="1">
                  <c:v>0.28961027</c:v>
                </c:pt>
                <c:pt idx="2">
                  <c:v>1.69213227</c:v>
                </c:pt>
                <c:pt idx="3">
                  <c:v>2.46417241</c:v>
                </c:pt>
                <c:pt idx="4">
                  <c:v>6.57115106</c:v>
                </c:pt>
                <c:pt idx="5">
                  <c:v>6.645670589999997</c:v>
                </c:pt>
                <c:pt idx="6">
                  <c:v>8.662815120000001</c:v>
                </c:pt>
                <c:pt idx="7">
                  <c:v>9.51409553</c:v>
                </c:pt>
                <c:pt idx="8">
                  <c:v>10.95427762</c:v>
                </c:pt>
                <c:pt idx="9">
                  <c:v>11.78960784</c:v>
                </c:pt>
                <c:pt idx="10">
                  <c:v>14.93517796</c:v>
                </c:pt>
                <c:pt idx="11">
                  <c:v>15.38579795</c:v>
                </c:pt>
                <c:pt idx="12">
                  <c:v>16.29911674</c:v>
                </c:pt>
                <c:pt idx="13">
                  <c:v>17.92769657999997</c:v>
                </c:pt>
                <c:pt idx="14">
                  <c:v>18.39949968</c:v>
                </c:pt>
                <c:pt idx="15">
                  <c:v>18.68135484</c:v>
                </c:pt>
                <c:pt idx="16">
                  <c:v>23.27083206</c:v>
                </c:pt>
                <c:pt idx="17">
                  <c:v>23.65108812</c:v>
                </c:pt>
                <c:pt idx="18">
                  <c:v>28.24094149</c:v>
                </c:pt>
                <c:pt idx="19">
                  <c:v>28.68122769</c:v>
                </c:pt>
                <c:pt idx="20">
                  <c:v>29.43087272</c:v>
                </c:pt>
                <c:pt idx="21">
                  <c:v>30.07588216</c:v>
                </c:pt>
                <c:pt idx="22">
                  <c:v>30.41118529</c:v>
                </c:pt>
                <c:pt idx="23">
                  <c:v>31.18265615</c:v>
                </c:pt>
                <c:pt idx="24">
                  <c:v>31.8039713</c:v>
                </c:pt>
                <c:pt idx="25">
                  <c:v>33.12794035</c:v>
                </c:pt>
                <c:pt idx="26">
                  <c:v>34.16491419</c:v>
                </c:pt>
                <c:pt idx="27">
                  <c:v>34.60177561</c:v>
                </c:pt>
                <c:pt idx="28">
                  <c:v>37.99671443</c:v>
                </c:pt>
                <c:pt idx="29">
                  <c:v>38.11232884000001</c:v>
                </c:pt>
                <c:pt idx="30">
                  <c:v>40.43374098</c:v>
                </c:pt>
                <c:pt idx="31">
                  <c:v>41.10962381</c:v>
                </c:pt>
                <c:pt idx="32">
                  <c:v>42.67947063</c:v>
                </c:pt>
                <c:pt idx="33">
                  <c:v>44.59376067</c:v>
                </c:pt>
                <c:pt idx="34">
                  <c:v>44.82662015</c:v>
                </c:pt>
                <c:pt idx="35">
                  <c:v>46.46226741</c:v>
                </c:pt>
                <c:pt idx="36">
                  <c:v>46.82718178</c:v>
                </c:pt>
                <c:pt idx="37">
                  <c:v>47.16019765</c:v>
                </c:pt>
                <c:pt idx="38">
                  <c:v>47.17699008</c:v>
                </c:pt>
                <c:pt idx="39">
                  <c:v>48.9426634</c:v>
                </c:pt>
                <c:pt idx="40">
                  <c:v>49.20574942</c:v>
                </c:pt>
                <c:pt idx="41">
                  <c:v>49.97364028</c:v>
                </c:pt>
                <c:pt idx="42">
                  <c:v>51.05090195</c:v>
                </c:pt>
                <c:pt idx="43">
                  <c:v>51.57685677</c:v>
                </c:pt>
                <c:pt idx="44">
                  <c:v>52.03506485</c:v>
                </c:pt>
                <c:pt idx="45">
                  <c:v>52.20345835000001</c:v>
                </c:pt>
                <c:pt idx="46">
                  <c:v>52.91254764</c:v>
                </c:pt>
                <c:pt idx="47">
                  <c:v>55.65945145</c:v>
                </c:pt>
                <c:pt idx="48">
                  <c:v>55.71568515000001</c:v>
                </c:pt>
                <c:pt idx="49">
                  <c:v>55.80806703</c:v>
                </c:pt>
                <c:pt idx="50">
                  <c:v>56.57838493</c:v>
                </c:pt>
                <c:pt idx="51">
                  <c:v>58.7659828</c:v>
                </c:pt>
                <c:pt idx="52">
                  <c:v>58.84849883</c:v>
                </c:pt>
                <c:pt idx="53">
                  <c:v>60.61617235000001</c:v>
                </c:pt>
                <c:pt idx="54">
                  <c:v>61.18641368</c:v>
                </c:pt>
                <c:pt idx="55">
                  <c:v>61.34296393</c:v>
                </c:pt>
                <c:pt idx="56">
                  <c:v>61.63463343</c:v>
                </c:pt>
                <c:pt idx="57">
                  <c:v>63.0526507</c:v>
                </c:pt>
                <c:pt idx="58">
                  <c:v>64.88444266</c:v>
                </c:pt>
                <c:pt idx="59">
                  <c:v>64.95391105999998</c:v>
                </c:pt>
                <c:pt idx="60">
                  <c:v>65.37313434999996</c:v>
                </c:pt>
                <c:pt idx="61">
                  <c:v>67.50865663</c:v>
                </c:pt>
                <c:pt idx="62">
                  <c:v>67.80942263</c:v>
                </c:pt>
                <c:pt idx="63">
                  <c:v>68.31551669</c:v>
                </c:pt>
                <c:pt idx="64">
                  <c:v>70.28119162</c:v>
                </c:pt>
                <c:pt idx="65">
                  <c:v>70.43424986</c:v>
                </c:pt>
                <c:pt idx="66">
                  <c:v>70.82936108999998</c:v>
                </c:pt>
                <c:pt idx="67">
                  <c:v>72.21116721</c:v>
                </c:pt>
                <c:pt idx="68">
                  <c:v>77.70603205999996</c:v>
                </c:pt>
                <c:pt idx="69">
                  <c:v>77.98748788999998</c:v>
                </c:pt>
                <c:pt idx="70">
                  <c:v>78.69704163</c:v>
                </c:pt>
                <c:pt idx="71">
                  <c:v>80.9102196</c:v>
                </c:pt>
                <c:pt idx="72">
                  <c:v>82.61275246999998</c:v>
                </c:pt>
                <c:pt idx="73">
                  <c:v>85.14497425</c:v>
                </c:pt>
                <c:pt idx="74">
                  <c:v>85.35505363999998</c:v>
                </c:pt>
                <c:pt idx="75">
                  <c:v>85.4419057</c:v>
                </c:pt>
                <c:pt idx="76">
                  <c:v>89.02975052999996</c:v>
                </c:pt>
                <c:pt idx="77">
                  <c:v>90.11285895999994</c:v>
                </c:pt>
                <c:pt idx="78">
                  <c:v>92.60582248999998</c:v>
                </c:pt>
                <c:pt idx="79">
                  <c:v>92.96814209</c:v>
                </c:pt>
                <c:pt idx="80">
                  <c:v>94.12560237999993</c:v>
                </c:pt>
                <c:pt idx="81">
                  <c:v>101.2829195</c:v>
                </c:pt>
                <c:pt idx="82">
                  <c:v>101.6338861</c:v>
                </c:pt>
                <c:pt idx="83">
                  <c:v>103.6445516</c:v>
                </c:pt>
                <c:pt idx="84">
                  <c:v>114.1358524</c:v>
                </c:pt>
                <c:pt idx="85">
                  <c:v>114.9415548</c:v>
                </c:pt>
                <c:pt idx="86">
                  <c:v>120.0587438</c:v>
                </c:pt>
                <c:pt idx="87">
                  <c:v>120.0914313</c:v>
                </c:pt>
                <c:pt idx="88">
                  <c:v>120.0939079</c:v>
                </c:pt>
                <c:pt idx="89">
                  <c:v>120.0953891</c:v>
                </c:pt>
                <c:pt idx="90">
                  <c:v>120.1640048</c:v>
                </c:pt>
                <c:pt idx="91">
                  <c:v>120.5263325</c:v>
                </c:pt>
                <c:pt idx="92">
                  <c:v>121.7273212</c:v>
                </c:pt>
                <c:pt idx="93">
                  <c:v>121.9118234</c:v>
                </c:pt>
                <c:pt idx="94">
                  <c:v>122.1060084</c:v>
                </c:pt>
                <c:pt idx="95">
                  <c:v>122.3505593</c:v>
                </c:pt>
                <c:pt idx="96">
                  <c:v>122.4603394</c:v>
                </c:pt>
                <c:pt idx="97">
                  <c:v>125.8191598</c:v>
                </c:pt>
                <c:pt idx="98">
                  <c:v>126.4890451</c:v>
                </c:pt>
                <c:pt idx="99">
                  <c:v>127.1101671</c:v>
                </c:pt>
                <c:pt idx="100">
                  <c:v>127.4448045</c:v>
                </c:pt>
                <c:pt idx="101">
                  <c:v>127.8581196</c:v>
                </c:pt>
                <c:pt idx="102">
                  <c:v>128.2053071</c:v>
                </c:pt>
                <c:pt idx="103">
                  <c:v>131.2720386</c:v>
                </c:pt>
                <c:pt idx="104">
                  <c:v>149.2331741</c:v>
                </c:pt>
                <c:pt idx="105">
                  <c:v>166.132168</c:v>
                </c:pt>
                <c:pt idx="106">
                  <c:v>216.7979143</c:v>
                </c:pt>
                <c:pt idx="107">
                  <c:v>217.1119071</c:v>
                </c:pt>
              </c:numCache>
            </c:numRef>
          </c:xVal>
          <c:yVal>
            <c:numRef>
              <c:f>GalaticBulgeCut!$F$2:$F$478</c:f>
              <c:numCache>
                <c:formatCode>General</c:formatCode>
                <c:ptCount val="477"/>
                <c:pt idx="0">
                  <c:v>49.93533052</c:v>
                </c:pt>
                <c:pt idx="1">
                  <c:v>46.8763331</c:v>
                </c:pt>
                <c:pt idx="2">
                  <c:v>47.11462162999999</c:v>
                </c:pt>
                <c:pt idx="3">
                  <c:v>48.03964915</c:v>
                </c:pt>
                <c:pt idx="4">
                  <c:v>43.82190957</c:v>
                </c:pt>
                <c:pt idx="5">
                  <c:v>44.31988241999997</c:v>
                </c:pt>
                <c:pt idx="6">
                  <c:v>40.64887492</c:v>
                </c:pt>
                <c:pt idx="7">
                  <c:v>46.89028244</c:v>
                </c:pt>
                <c:pt idx="8">
                  <c:v>46.61591805000001</c:v>
                </c:pt>
                <c:pt idx="9">
                  <c:v>35.45239118</c:v>
                </c:pt>
                <c:pt idx="10">
                  <c:v>32.34826216</c:v>
                </c:pt>
                <c:pt idx="11">
                  <c:v>42.55733692</c:v>
                </c:pt>
                <c:pt idx="12">
                  <c:v>29.07291728</c:v>
                </c:pt>
                <c:pt idx="13">
                  <c:v>42.07163151</c:v>
                </c:pt>
                <c:pt idx="14">
                  <c:v>29.4592089</c:v>
                </c:pt>
                <c:pt idx="15">
                  <c:v>44.85527499</c:v>
                </c:pt>
                <c:pt idx="16">
                  <c:v>45.30857191</c:v>
                </c:pt>
                <c:pt idx="17">
                  <c:v>37.3554396</c:v>
                </c:pt>
                <c:pt idx="18">
                  <c:v>32.78099799</c:v>
                </c:pt>
                <c:pt idx="19">
                  <c:v>34.0752262</c:v>
                </c:pt>
                <c:pt idx="20">
                  <c:v>33.05883366</c:v>
                </c:pt>
                <c:pt idx="21">
                  <c:v>13.36833096</c:v>
                </c:pt>
                <c:pt idx="22">
                  <c:v>12.95337144</c:v>
                </c:pt>
                <c:pt idx="23">
                  <c:v>-40.57532849</c:v>
                </c:pt>
                <c:pt idx="24">
                  <c:v>-24.71858333</c:v>
                </c:pt>
                <c:pt idx="25">
                  <c:v>39.42618622</c:v>
                </c:pt>
                <c:pt idx="26">
                  <c:v>31.56277559</c:v>
                </c:pt>
                <c:pt idx="27">
                  <c:v>33.40964054</c:v>
                </c:pt>
                <c:pt idx="28">
                  <c:v>-37.52860278</c:v>
                </c:pt>
                <c:pt idx="29">
                  <c:v>34.82073763000001</c:v>
                </c:pt>
                <c:pt idx="30">
                  <c:v>37.1260143</c:v>
                </c:pt>
                <c:pt idx="31">
                  <c:v>-25.33648532</c:v>
                </c:pt>
                <c:pt idx="32">
                  <c:v>-31.35204739</c:v>
                </c:pt>
                <c:pt idx="33">
                  <c:v>-27.53514469</c:v>
                </c:pt>
                <c:pt idx="34">
                  <c:v>31.65807716</c:v>
                </c:pt>
                <c:pt idx="35">
                  <c:v>-26.42050516999999</c:v>
                </c:pt>
                <c:pt idx="36">
                  <c:v>-23.77292169</c:v>
                </c:pt>
                <c:pt idx="37">
                  <c:v>-23.64176622</c:v>
                </c:pt>
                <c:pt idx="38">
                  <c:v>32.52918215000001</c:v>
                </c:pt>
                <c:pt idx="39">
                  <c:v>26.50766942</c:v>
                </c:pt>
                <c:pt idx="40">
                  <c:v>-35.80286138</c:v>
                </c:pt>
                <c:pt idx="41">
                  <c:v>-32.28305673</c:v>
                </c:pt>
                <c:pt idx="42">
                  <c:v>-15.93459008</c:v>
                </c:pt>
                <c:pt idx="43">
                  <c:v>-32.53539897</c:v>
                </c:pt>
                <c:pt idx="44">
                  <c:v>-16.82318888</c:v>
                </c:pt>
                <c:pt idx="45">
                  <c:v>-39.19913443</c:v>
                </c:pt>
                <c:pt idx="46">
                  <c:v>8.584482860000004</c:v>
                </c:pt>
                <c:pt idx="47">
                  <c:v>-31.71080887</c:v>
                </c:pt>
                <c:pt idx="48">
                  <c:v>38.2047908</c:v>
                </c:pt>
                <c:pt idx="49">
                  <c:v>-13.29075822</c:v>
                </c:pt>
                <c:pt idx="50">
                  <c:v>-25.09914719</c:v>
                </c:pt>
                <c:pt idx="51">
                  <c:v>29.86657112</c:v>
                </c:pt>
                <c:pt idx="52">
                  <c:v>-14.22893691</c:v>
                </c:pt>
                <c:pt idx="53">
                  <c:v>-16.03743166</c:v>
                </c:pt>
                <c:pt idx="54">
                  <c:v>-26.58098595</c:v>
                </c:pt>
                <c:pt idx="55">
                  <c:v>35.83812797</c:v>
                </c:pt>
                <c:pt idx="56">
                  <c:v>-29.44594992999998</c:v>
                </c:pt>
                <c:pt idx="57">
                  <c:v>32.66494287</c:v>
                </c:pt>
                <c:pt idx="58">
                  <c:v>28.22672718</c:v>
                </c:pt>
                <c:pt idx="59">
                  <c:v>-18.2323435</c:v>
                </c:pt>
                <c:pt idx="60">
                  <c:v>36.90442038</c:v>
                </c:pt>
                <c:pt idx="61">
                  <c:v>-29.75647905</c:v>
                </c:pt>
                <c:pt idx="62">
                  <c:v>34.56136141</c:v>
                </c:pt>
                <c:pt idx="63">
                  <c:v>-34.44733711</c:v>
                </c:pt>
                <c:pt idx="64">
                  <c:v>26.97393078</c:v>
                </c:pt>
                <c:pt idx="65">
                  <c:v>-21.84796489</c:v>
                </c:pt>
                <c:pt idx="66">
                  <c:v>-21.50095328</c:v>
                </c:pt>
                <c:pt idx="67">
                  <c:v>-31.85510677</c:v>
                </c:pt>
                <c:pt idx="68">
                  <c:v>-23.27596198000001</c:v>
                </c:pt>
                <c:pt idx="69">
                  <c:v>-34.2474403</c:v>
                </c:pt>
                <c:pt idx="70">
                  <c:v>29.29053356</c:v>
                </c:pt>
                <c:pt idx="71">
                  <c:v>-31.88652626999998</c:v>
                </c:pt>
                <c:pt idx="72">
                  <c:v>-23.7939373</c:v>
                </c:pt>
                <c:pt idx="73">
                  <c:v>-32.84528983</c:v>
                </c:pt>
                <c:pt idx="74">
                  <c:v>-28.24782206</c:v>
                </c:pt>
                <c:pt idx="75">
                  <c:v>-31.48899172</c:v>
                </c:pt>
                <c:pt idx="76">
                  <c:v>-23.40257603</c:v>
                </c:pt>
                <c:pt idx="77">
                  <c:v>-24.34894631</c:v>
                </c:pt>
                <c:pt idx="78">
                  <c:v>-27.98706526</c:v>
                </c:pt>
                <c:pt idx="79">
                  <c:v>-20.97757096</c:v>
                </c:pt>
                <c:pt idx="80">
                  <c:v>-24.14502311</c:v>
                </c:pt>
                <c:pt idx="81">
                  <c:v>-25.87981873</c:v>
                </c:pt>
                <c:pt idx="82">
                  <c:v>-26.1410204</c:v>
                </c:pt>
                <c:pt idx="83">
                  <c:v>-26.76532948999997</c:v>
                </c:pt>
                <c:pt idx="84">
                  <c:v>-12.45307076</c:v>
                </c:pt>
                <c:pt idx="85">
                  <c:v>-7.68009931</c:v>
                </c:pt>
                <c:pt idx="86">
                  <c:v>-22.37087386</c:v>
                </c:pt>
                <c:pt idx="87">
                  <c:v>-22.80697106</c:v>
                </c:pt>
                <c:pt idx="88">
                  <c:v>-22.3876257</c:v>
                </c:pt>
                <c:pt idx="89">
                  <c:v>-22.89585734</c:v>
                </c:pt>
                <c:pt idx="90">
                  <c:v>-22.84656224</c:v>
                </c:pt>
                <c:pt idx="91">
                  <c:v>-21.82144355</c:v>
                </c:pt>
                <c:pt idx="92">
                  <c:v>-20.56250202</c:v>
                </c:pt>
                <c:pt idx="93">
                  <c:v>-20.31731923</c:v>
                </c:pt>
                <c:pt idx="94">
                  <c:v>-20.70428123</c:v>
                </c:pt>
                <c:pt idx="95">
                  <c:v>-20.33535228</c:v>
                </c:pt>
                <c:pt idx="96">
                  <c:v>-23.53004311999999</c:v>
                </c:pt>
                <c:pt idx="97">
                  <c:v>-22.1095922</c:v>
                </c:pt>
                <c:pt idx="98">
                  <c:v>-18.32241076</c:v>
                </c:pt>
                <c:pt idx="99">
                  <c:v>-17.51328977</c:v>
                </c:pt>
                <c:pt idx="100">
                  <c:v>-19.08081684</c:v>
                </c:pt>
                <c:pt idx="101">
                  <c:v>-18.07144402</c:v>
                </c:pt>
                <c:pt idx="102">
                  <c:v>-18.32414139</c:v>
                </c:pt>
                <c:pt idx="103">
                  <c:v>21.81908136</c:v>
                </c:pt>
                <c:pt idx="104">
                  <c:v>-11.91228948</c:v>
                </c:pt>
                <c:pt idx="105">
                  <c:v>9.217898459999997</c:v>
                </c:pt>
                <c:pt idx="106">
                  <c:v>5.690949999999997</c:v>
                </c:pt>
                <c:pt idx="107">
                  <c:v>6.22988703</c:v>
                </c:pt>
              </c:numCache>
            </c:numRef>
          </c:yVal>
          <c:smooth val="0"/>
        </c:ser>
        <c:ser>
          <c:idx val="1"/>
          <c:order val="1"/>
          <c:tx>
            <c:v>Everything Else</c:v>
          </c:tx>
          <c:spPr>
            <a:ln w="28575">
              <a:noFill/>
            </a:ln>
          </c:spPr>
          <c:marker>
            <c:symbol val="square"/>
            <c:size val="3"/>
          </c:marker>
          <c:xVal>
            <c:strRef>
              <c:f>GalaticBulgeCut!$O:$O</c:f>
              <c:strCache>
                <c:ptCount val="478"/>
                <c:pt idx="0">
                  <c:v>l</c:v>
                </c:pt>
                <c:pt idx="1">
                  <c:v>1.059668802</c:v>
                </c:pt>
                <c:pt idx="2">
                  <c:v>2.591851308</c:v>
                </c:pt>
                <c:pt idx="3">
                  <c:v>4.396444513</c:v>
                </c:pt>
                <c:pt idx="4">
                  <c:v>6.157660363</c:v>
                </c:pt>
                <c:pt idx="5">
                  <c:v>8.219839664</c:v>
                </c:pt>
                <c:pt idx="6">
                  <c:v>8.687448856</c:v>
                </c:pt>
                <c:pt idx="7">
                  <c:v>9.757514914</c:v>
                </c:pt>
                <c:pt idx="8">
                  <c:v>10.93899506</c:v>
                </c:pt>
                <c:pt idx="9">
                  <c:v>12.48849361</c:v>
                </c:pt>
                <c:pt idx="10">
                  <c:v>12.51596681</c:v>
                </c:pt>
                <c:pt idx="11">
                  <c:v>12.52938398</c:v>
                </c:pt>
                <c:pt idx="12">
                  <c:v>14.96439473</c:v>
                </c:pt>
                <c:pt idx="13">
                  <c:v>17.33564437</c:v>
                </c:pt>
                <c:pt idx="14">
                  <c:v>17.84313592</c:v>
                </c:pt>
                <c:pt idx="15">
                  <c:v>23.26698793</c:v>
                </c:pt>
                <c:pt idx="16">
                  <c:v>25.16837551</c:v>
                </c:pt>
                <c:pt idx="17">
                  <c:v>35.14670713</c:v>
                </c:pt>
                <c:pt idx="18">
                  <c:v>36.47072731</c:v>
                </c:pt>
                <c:pt idx="19">
                  <c:v>37.19619824</c:v>
                </c:pt>
                <c:pt idx="20">
                  <c:v>37.96781013</c:v>
                </c:pt>
                <c:pt idx="21">
                  <c:v>39.17889871</c:v>
                </c:pt>
                <c:pt idx="22">
                  <c:v>41.2229335</c:v>
                </c:pt>
                <c:pt idx="23">
                  <c:v>47.05954404</c:v>
                </c:pt>
                <c:pt idx="24">
                  <c:v>48.08337816</c:v>
                </c:pt>
                <c:pt idx="25">
                  <c:v>50.03502003</c:v>
                </c:pt>
                <c:pt idx="26">
                  <c:v>50.07183075</c:v>
                </c:pt>
                <c:pt idx="27">
                  <c:v>50.1772457</c:v>
                </c:pt>
                <c:pt idx="28">
                  <c:v>51.66548437</c:v>
                </c:pt>
                <c:pt idx="29">
                  <c:v>51.91426525</c:v>
                </c:pt>
                <c:pt idx="30">
                  <c:v>52.50803767</c:v>
                </c:pt>
                <c:pt idx="31">
                  <c:v>52.66476337</c:v>
                </c:pt>
                <c:pt idx="32">
                  <c:v>52.9844538</c:v>
                </c:pt>
                <c:pt idx="33">
                  <c:v>53.01970665</c:v>
                </c:pt>
                <c:pt idx="34">
                  <c:v>53.4171156</c:v>
                </c:pt>
                <c:pt idx="35">
                  <c:v>53.65999909</c:v>
                </c:pt>
                <c:pt idx="36">
                  <c:v>53.8198132</c:v>
                </c:pt>
                <c:pt idx="37">
                  <c:v>54.37164193</c:v>
                </c:pt>
                <c:pt idx="38">
                  <c:v>54.50153818</c:v>
                </c:pt>
                <c:pt idx="39">
                  <c:v>54.9923906</c:v>
                </c:pt>
                <c:pt idx="40">
                  <c:v>55.8925027</c:v>
                </c:pt>
                <c:pt idx="41">
                  <c:v>56.42169917</c:v>
                </c:pt>
                <c:pt idx="42">
                  <c:v>56.49779008</c:v>
                </c:pt>
                <c:pt idx="43">
                  <c:v>57.95210317</c:v>
                </c:pt>
                <c:pt idx="44">
                  <c:v>58.17253519</c:v>
                </c:pt>
                <c:pt idx="45">
                  <c:v>58.3295802</c:v>
                </c:pt>
                <c:pt idx="46">
                  <c:v>58.58635682</c:v>
                </c:pt>
                <c:pt idx="47">
                  <c:v>60.16006228</c:v>
                </c:pt>
                <c:pt idx="48">
                  <c:v>60.77537661</c:v>
                </c:pt>
                <c:pt idx="49">
                  <c:v>62.22560479</c:v>
                </c:pt>
                <c:pt idx="50">
                  <c:v>63.33802014</c:v>
                </c:pt>
                <c:pt idx="51">
                  <c:v>63.50559255</c:v>
                </c:pt>
                <c:pt idx="52">
                  <c:v>63.70667875</c:v>
                </c:pt>
                <c:pt idx="53">
                  <c:v>63.99100869</c:v>
                </c:pt>
                <c:pt idx="54">
                  <c:v>65.68541856</c:v>
                </c:pt>
                <c:pt idx="55">
                  <c:v>66.37769723</c:v>
                </c:pt>
                <c:pt idx="56">
                  <c:v>66.73992981</c:v>
                </c:pt>
                <c:pt idx="57">
                  <c:v>66.99648987</c:v>
                </c:pt>
                <c:pt idx="58">
                  <c:v>67.29148188</c:v>
                </c:pt>
                <c:pt idx="59">
                  <c:v>68.09572564</c:v>
                </c:pt>
                <c:pt idx="60">
                  <c:v>68.39444945</c:v>
                </c:pt>
                <c:pt idx="61">
                  <c:v>69.12155841</c:v>
                </c:pt>
                <c:pt idx="62">
                  <c:v>69.40989115</c:v>
                </c:pt>
                <c:pt idx="63">
                  <c:v>69.91553749</c:v>
                </c:pt>
                <c:pt idx="64">
                  <c:v>71.71953644</c:v>
                </c:pt>
                <c:pt idx="65">
                  <c:v>71.83789427</c:v>
                </c:pt>
                <c:pt idx="66">
                  <c:v>72.01497775</c:v>
                </c:pt>
                <c:pt idx="67">
                  <c:v>73.86599782</c:v>
                </c:pt>
                <c:pt idx="68">
                  <c:v>75.84122705</c:v>
                </c:pt>
                <c:pt idx="69">
                  <c:v>75.91721626</c:v>
                </c:pt>
                <c:pt idx="70">
                  <c:v>76.29992876</c:v>
                </c:pt>
                <c:pt idx="71">
                  <c:v>77.96870551</c:v>
                </c:pt>
                <c:pt idx="72">
                  <c:v>78.33325098</c:v>
                </c:pt>
                <c:pt idx="73">
                  <c:v>79.19521113</c:v>
                </c:pt>
                <c:pt idx="74">
                  <c:v>79.7879585</c:v>
                </c:pt>
                <c:pt idx="75">
                  <c:v>80.208815</c:v>
                </c:pt>
                <c:pt idx="76">
                  <c:v>80.20941207</c:v>
                </c:pt>
                <c:pt idx="77">
                  <c:v>81.24752925</c:v>
                </c:pt>
                <c:pt idx="78">
                  <c:v>81.42548033</c:v>
                </c:pt>
                <c:pt idx="79">
                  <c:v>83.09916132</c:v>
                </c:pt>
                <c:pt idx="80">
                  <c:v>83.46323841</c:v>
                </c:pt>
                <c:pt idx="81">
                  <c:v>83.79016838</c:v>
                </c:pt>
                <c:pt idx="82">
                  <c:v>84.40842378</c:v>
                </c:pt>
                <c:pt idx="83">
                  <c:v>84.45566051</c:v>
                </c:pt>
                <c:pt idx="84">
                  <c:v>84.67649612</c:v>
                </c:pt>
                <c:pt idx="85">
                  <c:v>85.25161193</c:v>
                </c:pt>
                <c:pt idx="86">
                  <c:v>85.77273048</c:v>
                </c:pt>
                <c:pt idx="87">
                  <c:v>86.49720416</c:v>
                </c:pt>
                <c:pt idx="88">
                  <c:v>86.58929064</c:v>
                </c:pt>
                <c:pt idx="89">
                  <c:v>87.10913629</c:v>
                </c:pt>
                <c:pt idx="90">
                  <c:v>90.6398447</c:v>
                </c:pt>
                <c:pt idx="91">
                  <c:v>90.6437933</c:v>
                </c:pt>
                <c:pt idx="92">
                  <c:v>91.03584852</c:v>
                </c:pt>
                <c:pt idx="93">
                  <c:v>92.55885178</c:v>
                </c:pt>
                <c:pt idx="94">
                  <c:v>92.85576383</c:v>
                </c:pt>
                <c:pt idx="95">
                  <c:v>94.35658107</c:v>
                </c:pt>
                <c:pt idx="96">
                  <c:v>99.75445701</c:v>
                </c:pt>
                <c:pt idx="97">
                  <c:v>101.15229</c:v>
                </c:pt>
                <c:pt idx="98">
                  <c:v>101.4739332</c:v>
                </c:pt>
                <c:pt idx="99">
                  <c:v>104.5430749</c:v>
                </c:pt>
                <c:pt idx="100">
                  <c:v>104.9511971</c:v>
                </c:pt>
                <c:pt idx="101">
                  <c:v>104.9542153</c:v>
                </c:pt>
                <c:pt idx="102">
                  <c:v>105.0472282</c:v>
                </c:pt>
                <c:pt idx="103">
                  <c:v>107.1608435</c:v>
                </c:pt>
                <c:pt idx="104">
                  <c:v>109.3493064</c:v>
                </c:pt>
                <c:pt idx="105">
                  <c:v>111.7126396</c:v>
                </c:pt>
                <c:pt idx="106">
                  <c:v>111.7915039</c:v>
                </c:pt>
                <c:pt idx="107">
                  <c:v>112.0893126</c:v>
                </c:pt>
                <c:pt idx="108">
                  <c:v>112.2224418</c:v>
                </c:pt>
                <c:pt idx="109">
                  <c:v>113.7247261</c:v>
                </c:pt>
                <c:pt idx="110">
                  <c:v>114.6672412</c:v>
                </c:pt>
                <c:pt idx="111">
                  <c:v>115.0075213</c:v>
                </c:pt>
                <c:pt idx="112">
                  <c:v>117.8093083</c:v>
                </c:pt>
                <c:pt idx="113">
                  <c:v>119.9921682</c:v>
                </c:pt>
                <c:pt idx="114">
                  <c:v>120.2498432</c:v>
                </c:pt>
                <c:pt idx="115">
                  <c:v>120.8805727</c:v>
                </c:pt>
                <c:pt idx="116">
                  <c:v>121.6874066</c:v>
                </c:pt>
                <c:pt idx="117">
                  <c:v>122.7295094</c:v>
                </c:pt>
                <c:pt idx="118">
                  <c:v>124.3665699</c:v>
                </c:pt>
                <c:pt idx="119">
                  <c:v>124.7908313</c:v>
                </c:pt>
                <c:pt idx="120">
                  <c:v>128.3514868</c:v>
                </c:pt>
                <c:pt idx="121">
                  <c:v>128.6044694</c:v>
                </c:pt>
                <c:pt idx="122">
                  <c:v>129.517838</c:v>
                </c:pt>
                <c:pt idx="123">
                  <c:v>130.3920437</c:v>
                </c:pt>
                <c:pt idx="124">
                  <c:v>131.4663301</c:v>
                </c:pt>
                <c:pt idx="125">
                  <c:v>132.1961853</c:v>
                </c:pt>
                <c:pt idx="126">
                  <c:v>132.6943992</c:v>
                </c:pt>
                <c:pt idx="127">
                  <c:v>133.1372975</c:v>
                </c:pt>
                <c:pt idx="128">
                  <c:v>133.2919201</c:v>
                </c:pt>
                <c:pt idx="129">
                  <c:v>133.3868869</c:v>
                </c:pt>
                <c:pt idx="130">
                  <c:v>133.3958042</c:v>
                </c:pt>
                <c:pt idx="131">
                  <c:v>133.6940858</c:v>
                </c:pt>
                <c:pt idx="132">
                  <c:v>133.7113929</c:v>
                </c:pt>
                <c:pt idx="133">
                  <c:v>133.8446614</c:v>
                </c:pt>
                <c:pt idx="134">
                  <c:v>133.8907191</c:v>
                </c:pt>
                <c:pt idx="135">
                  <c:v>133.919839</c:v>
                </c:pt>
                <c:pt idx="136">
                  <c:v>134.1403369</c:v>
                </c:pt>
                <c:pt idx="137">
                  <c:v>134.259944</c:v>
                </c:pt>
                <c:pt idx="138">
                  <c:v>134.9417891</c:v>
                </c:pt>
                <c:pt idx="139">
                  <c:v>135.4061188</c:v>
                </c:pt>
                <c:pt idx="140">
                  <c:v>135.8063873</c:v>
                </c:pt>
                <c:pt idx="141">
                  <c:v>136.4761489</c:v>
                </c:pt>
                <c:pt idx="142">
                  <c:v>136.8685519</c:v>
                </c:pt>
                <c:pt idx="143">
                  <c:v>136.9727283</c:v>
                </c:pt>
                <c:pt idx="144">
                  <c:v>137.4753938</c:v>
                </c:pt>
                <c:pt idx="145">
                  <c:v>138.3852545</c:v>
                </c:pt>
                <c:pt idx="146">
                  <c:v>139.1124368</c:v>
                </c:pt>
                <c:pt idx="147">
                  <c:v>139.6030073</c:v>
                </c:pt>
                <c:pt idx="148">
                  <c:v>140.5136702</c:v>
                </c:pt>
                <c:pt idx="149">
                  <c:v>140.6819015</c:v>
                </c:pt>
                <c:pt idx="150">
                  <c:v>141.3312384</c:v>
                </c:pt>
                <c:pt idx="151">
                  <c:v>142.9356041</c:v>
                </c:pt>
                <c:pt idx="152">
                  <c:v>144.1879953</c:v>
                </c:pt>
                <c:pt idx="153">
                  <c:v>146.9676792</c:v>
                </c:pt>
                <c:pt idx="154">
                  <c:v>147.9203854</c:v>
                </c:pt>
                <c:pt idx="155">
                  <c:v>149.2248116</c:v>
                </c:pt>
                <c:pt idx="156">
                  <c:v>149.729645</c:v>
                </c:pt>
                <c:pt idx="157">
                  <c:v>150.0645635</c:v>
                </c:pt>
                <c:pt idx="158">
                  <c:v>151.4169425</c:v>
                </c:pt>
                <c:pt idx="159">
                  <c:v>151.5399676</c:v>
                </c:pt>
                <c:pt idx="160">
                  <c:v>151.6467855</c:v>
                </c:pt>
                <c:pt idx="161">
                  <c:v>152.763083</c:v>
                </c:pt>
                <c:pt idx="162">
                  <c:v>153.3392521</c:v>
                </c:pt>
                <c:pt idx="163">
                  <c:v>155.4946606</c:v>
                </c:pt>
                <c:pt idx="164">
                  <c:v>156.0995013</c:v>
                </c:pt>
                <c:pt idx="165">
                  <c:v>157.9102482</c:v>
                </c:pt>
                <c:pt idx="166">
                  <c:v>158.4610639</c:v>
                </c:pt>
                <c:pt idx="167">
                  <c:v>160.8296159</c:v>
                </c:pt>
                <c:pt idx="168">
                  <c:v>161.4497079</c:v>
                </c:pt>
                <c:pt idx="169">
                  <c:v>161.9535431</c:v>
                </c:pt>
                <c:pt idx="170">
                  <c:v>163.2213986</c:v>
                </c:pt>
                <c:pt idx="171">
                  <c:v>164.7435281</c:v>
                </c:pt>
                <c:pt idx="172">
                  <c:v>165.1690874</c:v>
                </c:pt>
                <c:pt idx="173">
                  <c:v>166.184324</c:v>
                </c:pt>
                <c:pt idx="174">
                  <c:v>168.7557038</c:v>
                </c:pt>
                <c:pt idx="175">
                  <c:v>169.5987726</c:v>
                </c:pt>
                <c:pt idx="176">
                  <c:v>169.6509154</c:v>
                </c:pt>
                <c:pt idx="177">
                  <c:v>169.7635553</c:v>
                </c:pt>
                <c:pt idx="178">
                  <c:v>172.1389091</c:v>
                </c:pt>
                <c:pt idx="179">
                  <c:v>172.3327786</c:v>
                </c:pt>
                <c:pt idx="180">
                  <c:v>173.0220162</c:v>
                </c:pt>
                <c:pt idx="181">
                  <c:v>173.0593761</c:v>
                </c:pt>
                <c:pt idx="182">
                  <c:v>173.9067065</c:v>
                </c:pt>
                <c:pt idx="183">
                  <c:v>175.4941563</c:v>
                </c:pt>
                <c:pt idx="184">
                  <c:v>176.7346173</c:v>
                </c:pt>
                <c:pt idx="185">
                  <c:v>176.7457196</c:v>
                </c:pt>
                <c:pt idx="186">
                  <c:v>177.8765694</c:v>
                </c:pt>
                <c:pt idx="187">
                  <c:v>178.939125</c:v>
                </c:pt>
                <c:pt idx="188">
                  <c:v>179.8176382</c:v>
                </c:pt>
                <c:pt idx="189">
                  <c:v>180.0007556</c:v>
                </c:pt>
                <c:pt idx="190">
                  <c:v>180.2655617</c:v>
                </c:pt>
                <c:pt idx="191">
                  <c:v>180.4440859</c:v>
                </c:pt>
                <c:pt idx="192">
                  <c:v>180.8125266</c:v>
                </c:pt>
                <c:pt idx="193">
                  <c:v>181.5675026</c:v>
                </c:pt>
                <c:pt idx="194">
                  <c:v>181.7998008</c:v>
                </c:pt>
                <c:pt idx="195">
                  <c:v>183.1637394</c:v>
                </c:pt>
                <c:pt idx="196">
                  <c:v>184.7803778</c:v>
                </c:pt>
                <c:pt idx="197">
                  <c:v>185.0214013</c:v>
                </c:pt>
                <c:pt idx="198">
                  <c:v>185.9160794</c:v>
                </c:pt>
                <c:pt idx="199">
                  <c:v>185.9900424</c:v>
                </c:pt>
                <c:pt idx="200">
                  <c:v>186.2779534</c:v>
                </c:pt>
                <c:pt idx="201">
                  <c:v>186.5181652</c:v>
                </c:pt>
                <c:pt idx="202">
                  <c:v>186.8639169</c:v>
                </c:pt>
                <c:pt idx="203">
                  <c:v>187.2895624</c:v>
                </c:pt>
                <c:pt idx="204">
                  <c:v>187.8227169</c:v>
                </c:pt>
                <c:pt idx="205">
                  <c:v>189.0254492</c:v>
                </c:pt>
                <c:pt idx="206">
                  <c:v>189.5157459</c:v>
                </c:pt>
                <c:pt idx="207">
                  <c:v>190.8066592</c:v>
                </c:pt>
                <c:pt idx="208">
                  <c:v>191.6359341</c:v>
                </c:pt>
                <c:pt idx="209">
                  <c:v>191.7224741</c:v>
                </c:pt>
                <c:pt idx="210">
                  <c:v>191.8409109</c:v>
                </c:pt>
                <c:pt idx="211">
                  <c:v>191.9304351</c:v>
                </c:pt>
                <c:pt idx="212">
                  <c:v>192.4037917</c:v>
                </c:pt>
                <c:pt idx="213">
                  <c:v>193.3103823</c:v>
                </c:pt>
                <c:pt idx="214">
                  <c:v>194.4234858</c:v>
                </c:pt>
                <c:pt idx="215">
                  <c:v>194.8778272</c:v>
                </c:pt>
                <c:pt idx="216">
                  <c:v>195.78458</c:v>
                </c:pt>
                <c:pt idx="217">
                  <c:v>196.1316904</c:v>
                </c:pt>
                <c:pt idx="218">
                  <c:v>196.3596958</c:v>
                </c:pt>
                <c:pt idx="219">
                  <c:v>196.7711228</c:v>
                </c:pt>
                <c:pt idx="220">
                  <c:v>196.8007068</c:v>
                </c:pt>
                <c:pt idx="221">
                  <c:v>196.8098629</c:v>
                </c:pt>
                <c:pt idx="222">
                  <c:v>197.1385394</c:v>
                </c:pt>
                <c:pt idx="223">
                  <c:v>198.1139243</c:v>
                </c:pt>
                <c:pt idx="224">
                  <c:v>198.7737263</c:v>
                </c:pt>
                <c:pt idx="225">
                  <c:v>199.6245188</c:v>
                </c:pt>
                <c:pt idx="226">
                  <c:v>199.866976</c:v>
                </c:pt>
                <c:pt idx="227">
                  <c:v>199.8679287</c:v>
                </c:pt>
                <c:pt idx="228">
                  <c:v>200.7793418</c:v>
                </c:pt>
                <c:pt idx="229">
                  <c:v>201.228793</c:v>
                </c:pt>
                <c:pt idx="230">
                  <c:v>201.7864257</c:v>
                </c:pt>
                <c:pt idx="231">
                  <c:v>202.5410243</c:v>
                </c:pt>
                <c:pt idx="232">
                  <c:v>202.8966224</c:v>
                </c:pt>
                <c:pt idx="233">
                  <c:v>203.5007631</c:v>
                </c:pt>
                <c:pt idx="234">
                  <c:v>203.5287076</c:v>
                </c:pt>
                <c:pt idx="235">
                  <c:v>203.9194482</c:v>
                </c:pt>
                <c:pt idx="236">
                  <c:v>204.3320967</c:v>
                </c:pt>
                <c:pt idx="237">
                  <c:v>204.7014965</c:v>
                </c:pt>
                <c:pt idx="238">
                  <c:v>205.0698323</c:v>
                </c:pt>
                <c:pt idx="239">
                  <c:v>205.5478073</c:v>
                </c:pt>
                <c:pt idx="240">
                  <c:v>207.01822</c:v>
                </c:pt>
                <c:pt idx="241">
                  <c:v>207.0790634</c:v>
                </c:pt>
                <c:pt idx="242">
                  <c:v>208.9571385</c:v>
                </c:pt>
                <c:pt idx="243">
                  <c:v>209.1919681</c:v>
                </c:pt>
                <c:pt idx="244">
                  <c:v>209.3169997</c:v>
                </c:pt>
                <c:pt idx="245">
                  <c:v>210.3221043</c:v>
                </c:pt>
                <c:pt idx="246">
                  <c:v>210.4759</c:v>
                </c:pt>
                <c:pt idx="247">
                  <c:v>211.4550638</c:v>
                </c:pt>
                <c:pt idx="248">
                  <c:v>211.7246281</c:v>
                </c:pt>
                <c:pt idx="249">
                  <c:v>212.088628</c:v>
                </c:pt>
                <c:pt idx="250">
                  <c:v>212.754498</c:v>
                </c:pt>
                <c:pt idx="251">
                  <c:v>212.967167</c:v>
                </c:pt>
                <c:pt idx="252">
                  <c:v>213.3161582</c:v>
                </c:pt>
                <c:pt idx="253">
                  <c:v>214.517392</c:v>
                </c:pt>
                <c:pt idx="254">
                  <c:v>214.5802463</c:v>
                </c:pt>
                <c:pt idx="255">
                  <c:v>216.0597198</c:v>
                </c:pt>
                <c:pt idx="256">
                  <c:v>216.1349494</c:v>
                </c:pt>
                <c:pt idx="257">
                  <c:v>217.592903</c:v>
                </c:pt>
                <c:pt idx="258">
                  <c:v>218.1885105</c:v>
                </c:pt>
                <c:pt idx="259">
                  <c:v>219.4813898</c:v>
                </c:pt>
                <c:pt idx="260">
                  <c:v>219.9563782</c:v>
                </c:pt>
                <c:pt idx="261">
                  <c:v>221.0483629</c:v>
                </c:pt>
                <c:pt idx="262">
                  <c:v>221.2216752</c:v>
                </c:pt>
                <c:pt idx="263">
                  <c:v>221.6663631</c:v>
                </c:pt>
                <c:pt idx="264">
                  <c:v>222.1436722</c:v>
                </c:pt>
                <c:pt idx="265">
                  <c:v>222.2830385</c:v>
                </c:pt>
                <c:pt idx="266">
                  <c:v>222.8578613</c:v>
                </c:pt>
                <c:pt idx="267">
                  <c:v>223.2348027</c:v>
                </c:pt>
                <c:pt idx="268">
                  <c:v>223.6821209</c:v>
                </c:pt>
                <c:pt idx="269">
                  <c:v>224.4857064</c:v>
                </c:pt>
                <c:pt idx="270">
                  <c:v>224.6269746</c:v>
                </c:pt>
                <c:pt idx="271">
                  <c:v>224.6324784</c:v>
                </c:pt>
                <c:pt idx="272">
                  <c:v>225.73991</c:v>
                </c:pt>
                <c:pt idx="273">
                  <c:v>226.2183182</c:v>
                </c:pt>
                <c:pt idx="274">
                  <c:v>226.5166027</c:v>
                </c:pt>
                <c:pt idx="275">
                  <c:v>226.6002365</c:v>
                </c:pt>
                <c:pt idx="276">
                  <c:v>227.335456</c:v>
                </c:pt>
                <c:pt idx="277">
                  <c:v>227.8564323</c:v>
                </c:pt>
                <c:pt idx="278">
                  <c:v>227.9935267</c:v>
                </c:pt>
                <c:pt idx="279">
                  <c:v>228.4322848</c:v>
                </c:pt>
                <c:pt idx="280">
                  <c:v>228.8719094</c:v>
                </c:pt>
                <c:pt idx="281">
                  <c:v>229.0824265</c:v>
                </c:pt>
                <c:pt idx="282">
                  <c:v>229.1744657</c:v>
                </c:pt>
                <c:pt idx="283">
                  <c:v>229.4123902</c:v>
                </c:pt>
                <c:pt idx="284">
                  <c:v>229.6802853</c:v>
                </c:pt>
                <c:pt idx="285">
                  <c:v>229.940139</c:v>
                </c:pt>
                <c:pt idx="286">
                  <c:v>230.0250918</c:v>
                </c:pt>
                <c:pt idx="287">
                  <c:v>230.099417</c:v>
                </c:pt>
                <c:pt idx="288">
                  <c:v>230.3304112</c:v>
                </c:pt>
                <c:pt idx="289">
                  <c:v>231.2530152</c:v>
                </c:pt>
                <c:pt idx="290">
                  <c:v>231.538885</c:v>
                </c:pt>
                <c:pt idx="291">
                  <c:v>231.9175005</c:v>
                </c:pt>
                <c:pt idx="292">
                  <c:v>232.4237165</c:v>
                </c:pt>
                <c:pt idx="293">
                  <c:v>232.9349243</c:v>
                </c:pt>
                <c:pt idx="294">
                  <c:v>233.785586</c:v>
                </c:pt>
                <c:pt idx="295">
                  <c:v>234.4293559</c:v>
                </c:pt>
                <c:pt idx="296">
                  <c:v>234.5582034</c:v>
                </c:pt>
                <c:pt idx="297">
                  <c:v>235.768055</c:v>
                </c:pt>
                <c:pt idx="298">
                  <c:v>235.9053465</c:v>
                </c:pt>
                <c:pt idx="299">
                  <c:v>236.8795295</c:v>
                </c:pt>
                <c:pt idx="300">
                  <c:v>237.2691711</c:v>
                </c:pt>
                <c:pt idx="301">
                  <c:v>237.6409342</c:v>
                </c:pt>
                <c:pt idx="302">
                  <c:v>237.7393484</c:v>
                </c:pt>
                <c:pt idx="303">
                  <c:v>238.2457443</c:v>
                </c:pt>
                <c:pt idx="304">
                  <c:v>238.6837202</c:v>
                </c:pt>
                <c:pt idx="305">
                  <c:v>239.0508862</c:v>
                </c:pt>
                <c:pt idx="306">
                  <c:v>239.2684782</c:v>
                </c:pt>
                <c:pt idx="307">
                  <c:v>241.2526597</c:v>
                </c:pt>
                <c:pt idx="308">
                  <c:v>241.3170341</c:v>
                </c:pt>
                <c:pt idx="309">
                  <c:v>241.7823886</c:v>
                </c:pt>
                <c:pt idx="310">
                  <c:v>243.1177169</c:v>
                </c:pt>
                <c:pt idx="311">
                  <c:v>243.7989091</c:v>
                </c:pt>
                <c:pt idx="312">
                  <c:v>244.0192782</c:v>
                </c:pt>
                <c:pt idx="313">
                  <c:v>245.5072714</c:v>
                </c:pt>
                <c:pt idx="314">
                  <c:v>247.1151876</c:v>
                </c:pt>
                <c:pt idx="315">
                  <c:v>248.442056</c:v>
                </c:pt>
                <c:pt idx="316">
                  <c:v>249.3307991</c:v>
                </c:pt>
                <c:pt idx="317">
                  <c:v>249.7010388</c:v>
                </c:pt>
                <c:pt idx="318">
                  <c:v>249.9426878</c:v>
                </c:pt>
                <c:pt idx="319">
                  <c:v>250.6981319</c:v>
                </c:pt>
                <c:pt idx="320">
                  <c:v>250.7894926</c:v>
                </c:pt>
                <c:pt idx="321">
                  <c:v>251.4801844</c:v>
                </c:pt>
                <c:pt idx="322">
                  <c:v>251.6477028</c:v>
                </c:pt>
                <c:pt idx="323">
                  <c:v>252.0007016</c:v>
                </c:pt>
                <c:pt idx="324">
                  <c:v>253.4626986</c:v>
                </c:pt>
                <c:pt idx="325">
                  <c:v>254.2885965</c:v>
                </c:pt>
                <c:pt idx="326">
                  <c:v>255.7941445</c:v>
                </c:pt>
                <c:pt idx="327">
                  <c:v>256.0531643</c:v>
                </c:pt>
                <c:pt idx="328">
                  <c:v>256.4123752</c:v>
                </c:pt>
                <c:pt idx="329">
                  <c:v>257.152852</c:v>
                </c:pt>
                <c:pt idx="330">
                  <c:v>257.4497467</c:v>
                </c:pt>
                <c:pt idx="331">
                  <c:v>259.7513404</c:v>
                </c:pt>
                <c:pt idx="332">
                  <c:v>259.906305</c:v>
                </c:pt>
                <c:pt idx="333">
                  <c:v>260.6109307</c:v>
                </c:pt>
                <c:pt idx="334">
                  <c:v>262.4293714</c:v>
                </c:pt>
                <c:pt idx="335">
                  <c:v>264.1781521</c:v>
                </c:pt>
                <c:pt idx="336">
                  <c:v>265.0648272</c:v>
                </c:pt>
                <c:pt idx="337">
                  <c:v>265.7547212</c:v>
                </c:pt>
                <c:pt idx="338">
                  <c:v>266.5102327</c:v>
                </c:pt>
                <c:pt idx="339">
                  <c:v>266.7405108</c:v>
                </c:pt>
                <c:pt idx="340">
                  <c:v>267.3412739</c:v>
                </c:pt>
                <c:pt idx="341">
                  <c:v>269.2558761</c:v>
                </c:pt>
                <c:pt idx="342">
                  <c:v>269.5476368</c:v>
                </c:pt>
                <c:pt idx="343">
                  <c:v>269.5708974</c:v>
                </c:pt>
                <c:pt idx="344">
                  <c:v>271.1088943</c:v>
                </c:pt>
                <c:pt idx="345">
                  <c:v>271.5404695</c:v>
                </c:pt>
                <c:pt idx="346">
                  <c:v>271.8524054</c:v>
                </c:pt>
                <c:pt idx="347">
                  <c:v>272.3576755</c:v>
                </c:pt>
                <c:pt idx="348">
                  <c:v>275.4943331</c:v>
                </c:pt>
                <c:pt idx="349">
                  <c:v>275.8127308</c:v>
                </c:pt>
                <c:pt idx="350">
                  <c:v>277.6804341</c:v>
                </c:pt>
                <c:pt idx="351">
                  <c:v>281.2096778</c:v>
                </c:pt>
                <c:pt idx="352">
                  <c:v>282.4002633</c:v>
                </c:pt>
                <c:pt idx="353">
                  <c:v>282.4853465</c:v>
                </c:pt>
                <c:pt idx="354">
                  <c:v>283.5927569</c:v>
                </c:pt>
                <c:pt idx="355">
                  <c:v>284.2479086</c:v>
                </c:pt>
                <c:pt idx="356">
                  <c:v>285.8598062</c:v>
                </c:pt>
                <c:pt idx="357">
                  <c:v>285.8661124</c:v>
                </c:pt>
                <c:pt idx="358">
                  <c:v>286.4098951</c:v>
                </c:pt>
                <c:pt idx="359">
                  <c:v>286.8567183</c:v>
                </c:pt>
                <c:pt idx="360">
                  <c:v>289.5765815</c:v>
                </c:pt>
                <c:pt idx="361">
                  <c:v>290.4663429</c:v>
                </c:pt>
                <c:pt idx="362">
                  <c:v>290.9476767</c:v>
                </c:pt>
                <c:pt idx="363">
                  <c:v>291.1209656</c:v>
                </c:pt>
                <c:pt idx="364">
                  <c:v>291.5053967</c:v>
                </c:pt>
                <c:pt idx="365">
                  <c:v>291.6294135</c:v>
                </c:pt>
                <c:pt idx="366">
                  <c:v>291.729111</c:v>
                </c:pt>
                <c:pt idx="367">
                  <c:v>292.2105141</c:v>
                </c:pt>
                <c:pt idx="368">
                  <c:v>292.8698874</c:v>
                </c:pt>
                <c:pt idx="369">
                  <c:v>293.1494141</c:v>
                </c:pt>
                <c:pt idx="370">
                  <c:v>293.5612561</c:v>
                </c:pt>
                <c:pt idx="371">
                  <c:v>293.9421871</c:v>
                </c:pt>
                <c:pt idx="372">
                  <c:v>294.7172069</c:v>
                </c:pt>
                <c:pt idx="373">
                  <c:v>295.2880515</c:v>
                </c:pt>
                <c:pt idx="374">
                  <c:v>295.3209218</c:v>
                </c:pt>
                <c:pt idx="375">
                  <c:v>296.904343</c:v>
                </c:pt>
                <c:pt idx="376">
                  <c:v>298.2524932</c:v>
                </c:pt>
                <c:pt idx="377">
                  <c:v>298.5586612</c:v>
                </c:pt>
                <c:pt idx="378">
                  <c:v>298.8495241</c:v>
                </c:pt>
                <c:pt idx="379">
                  <c:v>299.3139097</c:v>
                </c:pt>
                <c:pt idx="380">
                  <c:v>299.6863986</c:v>
                </c:pt>
                <c:pt idx="381">
                  <c:v>300.505168</c:v>
                </c:pt>
                <c:pt idx="382">
                  <c:v>301.2608789</c:v>
                </c:pt>
                <c:pt idx="383">
                  <c:v>303.0815661</c:v>
                </c:pt>
                <c:pt idx="384">
                  <c:v>304.7028889</c:v>
                </c:pt>
                <c:pt idx="385">
                  <c:v>304.8074736</c:v>
                </c:pt>
                <c:pt idx="386">
                  <c:v>305.436443</c:v>
                </c:pt>
                <c:pt idx="387">
                  <c:v>306.3996688</c:v>
                </c:pt>
                <c:pt idx="388">
                  <c:v>306.8289797</c:v>
                </c:pt>
                <c:pt idx="389">
                  <c:v>306.8369634</c:v>
                </c:pt>
                <c:pt idx="390">
                  <c:v>308.4998716</c:v>
                </c:pt>
                <c:pt idx="391">
                  <c:v>313.2376437</c:v>
                </c:pt>
                <c:pt idx="392">
                  <c:v>314.8938049</c:v>
                </c:pt>
                <c:pt idx="393">
                  <c:v>315.1045651</c:v>
                </c:pt>
                <c:pt idx="394">
                  <c:v>315.8772099</c:v>
                </c:pt>
                <c:pt idx="395">
                  <c:v>316.2005891</c:v>
                </c:pt>
                <c:pt idx="396">
                  <c:v>316.3680325</c:v>
                </c:pt>
                <c:pt idx="397">
                  <c:v>316.6125794</c:v>
                </c:pt>
                <c:pt idx="398">
                  <c:v>322.6322315</c:v>
                </c:pt>
                <c:pt idx="399">
                  <c:v>323.3987058</c:v>
                </c:pt>
                <c:pt idx="400">
                  <c:v>323.5807288</c:v>
                </c:pt>
                <c:pt idx="401">
                  <c:v>324.6917707</c:v>
                </c:pt>
                <c:pt idx="402">
                  <c:v>324.754212</c:v>
                </c:pt>
                <c:pt idx="403">
                  <c:v>325.5215853</c:v>
                </c:pt>
                <c:pt idx="404">
                  <c:v>326.160127</c:v>
                </c:pt>
                <c:pt idx="405">
                  <c:v>326.1753269</c:v>
                </c:pt>
                <c:pt idx="406">
                  <c:v>326.7171973</c:v>
                </c:pt>
                <c:pt idx="407">
                  <c:v>327.6317027</c:v>
                </c:pt>
                <c:pt idx="408">
                  <c:v>327.8723968</c:v>
                </c:pt>
                <c:pt idx="409">
                  <c:v>328.4095507</c:v>
                </c:pt>
                <c:pt idx="410">
                  <c:v>328.8609555</c:v>
                </c:pt>
                <c:pt idx="411">
                  <c:v>329.7559125</c:v>
                </c:pt>
                <c:pt idx="412">
                  <c:v>329.7575486</c:v>
                </c:pt>
                <c:pt idx="413">
                  <c:v>331.3153916</c:v>
                </c:pt>
                <c:pt idx="414">
                  <c:v>332.3839556</c:v>
                </c:pt>
                <c:pt idx="415">
                  <c:v>332.7872909</c:v>
                </c:pt>
                <c:pt idx="416">
                  <c:v>333.2253933</c:v>
                </c:pt>
                <c:pt idx="417">
                  <c:v>333.3968719</c:v>
                </c:pt>
                <c:pt idx="418">
                  <c:v>335.9229734</c:v>
                </c:pt>
                <c:pt idx="419">
                  <c:v>336.1969774</c:v>
                </c:pt>
                <c:pt idx="420">
                  <c:v>336.2548474</c:v>
                </c:pt>
                <c:pt idx="421">
                  <c:v>336.6917711</c:v>
                </c:pt>
                <c:pt idx="422">
                  <c:v>337.5052759</c:v>
                </c:pt>
                <c:pt idx="423">
                  <c:v>337.7124098</c:v>
                </c:pt>
                <c:pt idx="424">
                  <c:v>337.9229066</c:v>
                </c:pt>
                <c:pt idx="425">
                  <c:v>338.4033492</c:v>
                </c:pt>
                <c:pt idx="426">
                  <c:v>339.4683075</c:v>
                </c:pt>
                <c:pt idx="427">
                  <c:v>340.1497239</c:v>
                </c:pt>
                <c:pt idx="428">
                  <c:v>340.3086207</c:v>
                </c:pt>
                <c:pt idx="429">
                  <c:v>340.3133337</c:v>
                </c:pt>
                <c:pt idx="430">
                  <c:v>341.3469542</c:v>
                </c:pt>
                <c:pt idx="431">
                  <c:v>341.9632556</c:v>
                </c:pt>
                <c:pt idx="432">
                  <c:v>343.9670114</c:v>
                </c:pt>
                <c:pt idx="433">
                  <c:v>344.0399211</c:v>
                </c:pt>
                <c:pt idx="434">
                  <c:v>344.0504769</c:v>
                </c:pt>
                <c:pt idx="435">
                  <c:v>344.0511146</c:v>
                </c:pt>
                <c:pt idx="436">
                  <c:v>344.0865959</c:v>
                </c:pt>
                <c:pt idx="437">
                  <c:v>344.103841</c:v>
                </c:pt>
                <c:pt idx="438">
                  <c:v>344.7541488</c:v>
                </c:pt>
                <c:pt idx="439">
                  <c:v>344.790404</c:v>
                </c:pt>
                <c:pt idx="440">
                  <c:v>345.3800598</c:v>
                </c:pt>
                <c:pt idx="441">
                  <c:v>345.8386533</c:v>
                </c:pt>
                <c:pt idx="442">
                  <c:v>346.2802405</c:v>
                </c:pt>
                <c:pt idx="443">
                  <c:v>346.2812858</c:v>
                </c:pt>
                <c:pt idx="444">
                  <c:v>346.783341</c:v>
                </c:pt>
                <c:pt idx="445">
                  <c:v>347.3042377</c:v>
                </c:pt>
                <c:pt idx="446">
                  <c:v>347.3092295</c:v>
                </c:pt>
                <c:pt idx="447">
                  <c:v>348.3554445</c:v>
                </c:pt>
                <c:pt idx="448">
                  <c:v>348.3905143</c:v>
                </c:pt>
                <c:pt idx="449">
                  <c:v>348.4685542</c:v>
                </c:pt>
                <c:pt idx="450">
                  <c:v>348.9061598</c:v>
                </c:pt>
                <c:pt idx="451">
                  <c:v>349.3176961</c:v>
                </c:pt>
                <c:pt idx="452">
                  <c:v>349.4716403</c:v>
                </c:pt>
                <c:pt idx="453">
                  <c:v>349.6264245</c:v>
                </c:pt>
                <c:pt idx="454">
                  <c:v>349.7837969</c:v>
                </c:pt>
                <c:pt idx="455">
                  <c:v>350.1172708</c:v>
                </c:pt>
                <c:pt idx="456">
                  <c:v>350.5054422</c:v>
                </c:pt>
                <c:pt idx="457">
                  <c:v>350.5137082</c:v>
                </c:pt>
                <c:pt idx="458">
                  <c:v>350.5850293</c:v>
                </c:pt>
                <c:pt idx="459">
                  <c:v>351.50366</c:v>
                </c:pt>
                <c:pt idx="460">
                  <c:v>351.9203659</c:v>
                </c:pt>
                <c:pt idx="461">
                  <c:v>352.3206155</c:v>
                </c:pt>
                <c:pt idx="462">
                  <c:v>352.5242133</c:v>
                </c:pt>
                <c:pt idx="463">
                  <c:v>352.8548508</c:v>
                </c:pt>
                <c:pt idx="464">
                  <c:v>353.2018396</c:v>
                </c:pt>
                <c:pt idx="465">
                  <c:v>353.3570419</c:v>
                </c:pt>
                <c:pt idx="466">
                  <c:v>353.4179457</c:v>
                </c:pt>
                <c:pt idx="467">
                  <c:v>353.8187755</c:v>
                </c:pt>
                <c:pt idx="468">
                  <c:v>354.827809</c:v>
                </c:pt>
                <c:pt idx="469">
                  <c:v>355.9267599</c:v>
                </c:pt>
                <c:pt idx="470">
                  <c:v>356.1024117</c:v>
                </c:pt>
                <c:pt idx="471">
                  <c:v>356.3988339</c:v>
                </c:pt>
                <c:pt idx="472">
                  <c:v>356.4066734</c:v>
                </c:pt>
                <c:pt idx="473">
                  <c:v>356.4190695</c:v>
                </c:pt>
                <c:pt idx="474">
                  <c:v>357.9754353</c:v>
                </c:pt>
                <c:pt idx="475">
                  <c:v>358.7150013</c:v>
                </c:pt>
                <c:pt idx="476">
                  <c:v>359.4971126</c:v>
                </c:pt>
                <c:pt idx="477">
                  <c:v>359.8889341</c:v>
                </c:pt>
              </c:strCache>
            </c:strRef>
          </c:xVal>
          <c:yVal>
            <c:numRef>
              <c:f>GalaticBulgeCut!$P:$P</c:f>
              <c:numCache>
                <c:formatCode>General</c:formatCode>
                <c:ptCount val="1048576"/>
                <c:pt idx="0">
                  <c:v>0.0</c:v>
                </c:pt>
                <c:pt idx="1">
                  <c:v>52.17808301</c:v>
                </c:pt>
                <c:pt idx="2">
                  <c:v>52.30206785999999</c:v>
                </c:pt>
                <c:pt idx="3">
                  <c:v>52.56011418</c:v>
                </c:pt>
                <c:pt idx="4">
                  <c:v>52.21933992</c:v>
                </c:pt>
                <c:pt idx="5">
                  <c:v>55.74865059</c:v>
                </c:pt>
                <c:pt idx="6">
                  <c:v>56.27232339</c:v>
                </c:pt>
                <c:pt idx="7">
                  <c:v>65.08755677</c:v>
                </c:pt>
                <c:pt idx="8">
                  <c:v>48.41747385999999</c:v>
                </c:pt>
                <c:pt idx="9">
                  <c:v>83.30566401</c:v>
                </c:pt>
                <c:pt idx="10">
                  <c:v>63.5350315</c:v>
                </c:pt>
                <c:pt idx="11">
                  <c:v>59.68075286</c:v>
                </c:pt>
                <c:pt idx="12">
                  <c:v>53.4088696</c:v>
                </c:pt>
                <c:pt idx="13">
                  <c:v>47.55420265</c:v>
                </c:pt>
                <c:pt idx="14">
                  <c:v>79.76638031999994</c:v>
                </c:pt>
                <c:pt idx="15">
                  <c:v>79.15364674999998</c:v>
                </c:pt>
                <c:pt idx="16">
                  <c:v>50.87114699</c:v>
                </c:pt>
                <c:pt idx="17">
                  <c:v>75.74848704999998</c:v>
                </c:pt>
                <c:pt idx="18">
                  <c:v>43.22951544</c:v>
                </c:pt>
                <c:pt idx="19">
                  <c:v>47.41964892</c:v>
                </c:pt>
                <c:pt idx="20">
                  <c:v>67.59250414999998</c:v>
                </c:pt>
                <c:pt idx="21">
                  <c:v>63.08470307</c:v>
                </c:pt>
                <c:pt idx="22">
                  <c:v>70.89553034999996</c:v>
                </c:pt>
                <c:pt idx="23">
                  <c:v>53.26483456</c:v>
                </c:pt>
                <c:pt idx="24">
                  <c:v>66.21782939</c:v>
                </c:pt>
                <c:pt idx="25">
                  <c:v>-46.31125440999997</c:v>
                </c:pt>
                <c:pt idx="26">
                  <c:v>-69.12784817999993</c:v>
                </c:pt>
                <c:pt idx="27">
                  <c:v>73.14659225</c:v>
                </c:pt>
                <c:pt idx="28">
                  <c:v>42.28906351</c:v>
                </c:pt>
                <c:pt idx="29">
                  <c:v>-50.08469465999997</c:v>
                </c:pt>
                <c:pt idx="30">
                  <c:v>-43.78572544</c:v>
                </c:pt>
                <c:pt idx="31">
                  <c:v>52.32300478</c:v>
                </c:pt>
                <c:pt idx="32">
                  <c:v>61.94287704</c:v>
                </c:pt>
                <c:pt idx="33">
                  <c:v>65.88176184999998</c:v>
                </c:pt>
                <c:pt idx="34">
                  <c:v>48.71146001</c:v>
                </c:pt>
                <c:pt idx="35">
                  <c:v>41.31409539</c:v>
                </c:pt>
                <c:pt idx="36">
                  <c:v>41.9824898</c:v>
                </c:pt>
                <c:pt idx="37">
                  <c:v>46.31989995</c:v>
                </c:pt>
                <c:pt idx="38">
                  <c:v>47.24704905999999</c:v>
                </c:pt>
                <c:pt idx="39">
                  <c:v>-51.50032548</c:v>
                </c:pt>
                <c:pt idx="40">
                  <c:v>-46.73942285000001</c:v>
                </c:pt>
                <c:pt idx="41">
                  <c:v>61.88022703999999</c:v>
                </c:pt>
                <c:pt idx="42">
                  <c:v>-50.88877589</c:v>
                </c:pt>
                <c:pt idx="43">
                  <c:v>64.01872394</c:v>
                </c:pt>
                <c:pt idx="44">
                  <c:v>-46.57946965</c:v>
                </c:pt>
                <c:pt idx="45">
                  <c:v>52.61161219</c:v>
                </c:pt>
                <c:pt idx="46">
                  <c:v>75.87745192999998</c:v>
                </c:pt>
                <c:pt idx="47">
                  <c:v>-44.93807679</c:v>
                </c:pt>
                <c:pt idx="48">
                  <c:v>53.60822347</c:v>
                </c:pt>
                <c:pt idx="49">
                  <c:v>42.49777793</c:v>
                </c:pt>
                <c:pt idx="50">
                  <c:v>81.70005895</c:v>
                </c:pt>
                <c:pt idx="51">
                  <c:v>-42.6587476</c:v>
                </c:pt>
                <c:pt idx="52">
                  <c:v>71.99238384</c:v>
                </c:pt>
                <c:pt idx="53">
                  <c:v>-37.35130838</c:v>
                </c:pt>
                <c:pt idx="54">
                  <c:v>-78.69743809999996</c:v>
                </c:pt>
                <c:pt idx="55">
                  <c:v>51.76314714</c:v>
                </c:pt>
                <c:pt idx="56">
                  <c:v>54.90425115999999</c:v>
                </c:pt>
                <c:pt idx="57">
                  <c:v>65.95743539</c:v>
                </c:pt>
                <c:pt idx="58">
                  <c:v>-41.11919132</c:v>
                </c:pt>
                <c:pt idx="59">
                  <c:v>39.87066724</c:v>
                </c:pt>
                <c:pt idx="60">
                  <c:v>-58.02080286</c:v>
                </c:pt>
                <c:pt idx="61">
                  <c:v>-37.16678961</c:v>
                </c:pt>
                <c:pt idx="62">
                  <c:v>-57.13037701</c:v>
                </c:pt>
                <c:pt idx="63">
                  <c:v>-64.2004267</c:v>
                </c:pt>
                <c:pt idx="64">
                  <c:v>-57.58362778999999</c:v>
                </c:pt>
                <c:pt idx="65">
                  <c:v>56.02778662</c:v>
                </c:pt>
                <c:pt idx="66">
                  <c:v>-38.10838240000001</c:v>
                </c:pt>
                <c:pt idx="67">
                  <c:v>55.07626437</c:v>
                </c:pt>
                <c:pt idx="68">
                  <c:v>-61.0529327</c:v>
                </c:pt>
                <c:pt idx="69">
                  <c:v>38.60587392</c:v>
                </c:pt>
                <c:pt idx="70">
                  <c:v>39.13669755</c:v>
                </c:pt>
                <c:pt idx="71">
                  <c:v>41.0204316</c:v>
                </c:pt>
                <c:pt idx="72">
                  <c:v>43.91897999</c:v>
                </c:pt>
                <c:pt idx="73">
                  <c:v>-53.4074958</c:v>
                </c:pt>
                <c:pt idx="74">
                  <c:v>34.18996792</c:v>
                </c:pt>
                <c:pt idx="75">
                  <c:v>50.65658247</c:v>
                </c:pt>
                <c:pt idx="76">
                  <c:v>44.02141044</c:v>
                </c:pt>
                <c:pt idx="77">
                  <c:v>35.09817491</c:v>
                </c:pt>
                <c:pt idx="78">
                  <c:v>65.24537508999998</c:v>
                </c:pt>
                <c:pt idx="79">
                  <c:v>-49.73100946</c:v>
                </c:pt>
                <c:pt idx="80">
                  <c:v>-51.33913738</c:v>
                </c:pt>
                <c:pt idx="81">
                  <c:v>63.115552</c:v>
                </c:pt>
                <c:pt idx="82">
                  <c:v>40.60471003</c:v>
                </c:pt>
                <c:pt idx="83">
                  <c:v>-60.95238311</c:v>
                </c:pt>
                <c:pt idx="84">
                  <c:v>66.09794314</c:v>
                </c:pt>
                <c:pt idx="85">
                  <c:v>51.29286694</c:v>
                </c:pt>
                <c:pt idx="86">
                  <c:v>-57.36500109</c:v>
                </c:pt>
                <c:pt idx="87">
                  <c:v>34.5308459</c:v>
                </c:pt>
                <c:pt idx="88">
                  <c:v>35.3193031</c:v>
                </c:pt>
                <c:pt idx="89">
                  <c:v>-84.37981093999996</c:v>
                </c:pt>
                <c:pt idx="90">
                  <c:v>60.64915059</c:v>
                </c:pt>
                <c:pt idx="91">
                  <c:v>68.79373686999998</c:v>
                </c:pt>
                <c:pt idx="92">
                  <c:v>46.15391027</c:v>
                </c:pt>
                <c:pt idx="93">
                  <c:v>33.14701869</c:v>
                </c:pt>
                <c:pt idx="94">
                  <c:v>39.81357671</c:v>
                </c:pt>
                <c:pt idx="95">
                  <c:v>38.91247807</c:v>
                </c:pt>
                <c:pt idx="96">
                  <c:v>-50.28777712</c:v>
                </c:pt>
                <c:pt idx="97">
                  <c:v>-57.58552425000001</c:v>
                </c:pt>
                <c:pt idx="98">
                  <c:v>54.33420448999997</c:v>
                </c:pt>
                <c:pt idx="99">
                  <c:v>45.62619289</c:v>
                </c:pt>
                <c:pt idx="100">
                  <c:v>45.08736386</c:v>
                </c:pt>
                <c:pt idx="101">
                  <c:v>-64.01582019</c:v>
                </c:pt>
                <c:pt idx="102">
                  <c:v>43.98147921</c:v>
                </c:pt>
                <c:pt idx="103">
                  <c:v>32.91506457999999</c:v>
                </c:pt>
                <c:pt idx="104">
                  <c:v>-34.76962006</c:v>
                </c:pt>
                <c:pt idx="105">
                  <c:v>73.32237457999993</c:v>
                </c:pt>
                <c:pt idx="106">
                  <c:v>-50.54226923</c:v>
                </c:pt>
                <c:pt idx="107">
                  <c:v>32.31607877</c:v>
                </c:pt>
                <c:pt idx="108">
                  <c:v>-40.30019932</c:v>
                </c:pt>
                <c:pt idx="109">
                  <c:v>82.69203007999994</c:v>
                </c:pt>
                <c:pt idx="110">
                  <c:v>-29.75939793</c:v>
                </c:pt>
                <c:pt idx="111">
                  <c:v>67.03215159</c:v>
                </c:pt>
                <c:pt idx="112">
                  <c:v>-33.18635882</c:v>
                </c:pt>
                <c:pt idx="113">
                  <c:v>83.56796496</c:v>
                </c:pt>
                <c:pt idx="114">
                  <c:v>54.47576319</c:v>
                </c:pt>
                <c:pt idx="115">
                  <c:v>56.45118405999997</c:v>
                </c:pt>
                <c:pt idx="116">
                  <c:v>-43.40614292</c:v>
                </c:pt>
                <c:pt idx="117">
                  <c:v>-41.08093901</c:v>
                </c:pt>
                <c:pt idx="118">
                  <c:v>-73.16901668</c:v>
                </c:pt>
                <c:pt idx="119">
                  <c:v>-27.46602096</c:v>
                </c:pt>
                <c:pt idx="120">
                  <c:v>-65.13114915</c:v>
                </c:pt>
                <c:pt idx="121">
                  <c:v>73.91990863</c:v>
                </c:pt>
                <c:pt idx="122">
                  <c:v>-52.91668712999999</c:v>
                </c:pt>
                <c:pt idx="123">
                  <c:v>-62.58948221</c:v>
                </c:pt>
                <c:pt idx="124">
                  <c:v>46.91802465</c:v>
                </c:pt>
                <c:pt idx="125">
                  <c:v>69.40654922</c:v>
                </c:pt>
                <c:pt idx="126">
                  <c:v>-42.32807002</c:v>
                </c:pt>
                <c:pt idx="127">
                  <c:v>58.59086955999999</c:v>
                </c:pt>
                <c:pt idx="128">
                  <c:v>-31.41660902</c:v>
                </c:pt>
                <c:pt idx="129">
                  <c:v>-31.01212826</c:v>
                </c:pt>
                <c:pt idx="130">
                  <c:v>-31.76883292999998</c:v>
                </c:pt>
                <c:pt idx="131">
                  <c:v>-31.74863802</c:v>
                </c:pt>
                <c:pt idx="132">
                  <c:v>-31.57596791</c:v>
                </c:pt>
                <c:pt idx="133">
                  <c:v>-31.39507305</c:v>
                </c:pt>
                <c:pt idx="134">
                  <c:v>-31.58347794</c:v>
                </c:pt>
                <c:pt idx="135">
                  <c:v>-31.36348612</c:v>
                </c:pt>
                <c:pt idx="136">
                  <c:v>-29.39616594</c:v>
                </c:pt>
                <c:pt idx="137">
                  <c:v>64.56411382</c:v>
                </c:pt>
                <c:pt idx="138">
                  <c:v>-27.26846888</c:v>
                </c:pt>
                <c:pt idx="139">
                  <c:v>69.22200382999998</c:v>
                </c:pt>
                <c:pt idx="140">
                  <c:v>-45.50844949</c:v>
                </c:pt>
                <c:pt idx="141">
                  <c:v>-40.59164548</c:v>
                </c:pt>
                <c:pt idx="142">
                  <c:v>56.49944645999999</c:v>
                </c:pt>
                <c:pt idx="143">
                  <c:v>61.98142482999999</c:v>
                </c:pt>
                <c:pt idx="144">
                  <c:v>-41.20620875</c:v>
                </c:pt>
                <c:pt idx="145">
                  <c:v>86.57004678999998</c:v>
                </c:pt>
                <c:pt idx="146">
                  <c:v>60.27737934</c:v>
                </c:pt>
                <c:pt idx="147">
                  <c:v>-47.23921365</c:v>
                </c:pt>
                <c:pt idx="148">
                  <c:v>-60.66219298</c:v>
                </c:pt>
                <c:pt idx="149">
                  <c:v>66.41126015</c:v>
                </c:pt>
                <c:pt idx="150">
                  <c:v>-60.81060874</c:v>
                </c:pt>
                <c:pt idx="151">
                  <c:v>81.47711418</c:v>
                </c:pt>
                <c:pt idx="152">
                  <c:v>-34.07114167</c:v>
                </c:pt>
                <c:pt idx="153">
                  <c:v>-63.37826615</c:v>
                </c:pt>
                <c:pt idx="154">
                  <c:v>-44.15212982</c:v>
                </c:pt>
                <c:pt idx="155">
                  <c:v>42.40401179</c:v>
                </c:pt>
                <c:pt idx="156">
                  <c:v>48.11454655999999</c:v>
                </c:pt>
                <c:pt idx="157">
                  <c:v>42.6211831</c:v>
                </c:pt>
                <c:pt idx="158">
                  <c:v>-58.37401586</c:v>
                </c:pt>
                <c:pt idx="159">
                  <c:v>-58.66762064</c:v>
                </c:pt>
                <c:pt idx="160">
                  <c:v>46.08871402</c:v>
                </c:pt>
                <c:pt idx="161">
                  <c:v>52.04976931</c:v>
                </c:pt>
                <c:pt idx="162">
                  <c:v>55.00388338</c:v>
                </c:pt>
                <c:pt idx="163">
                  <c:v>49.45740249999999</c:v>
                </c:pt>
                <c:pt idx="164">
                  <c:v>-64.96174688</c:v>
                </c:pt>
                <c:pt idx="165">
                  <c:v>-68.54005703999998</c:v>
                </c:pt>
                <c:pt idx="166">
                  <c:v>47.71956608</c:v>
                </c:pt>
                <c:pt idx="167">
                  <c:v>50.26233994</c:v>
                </c:pt>
                <c:pt idx="168">
                  <c:v>76.09075566</c:v>
                </c:pt>
                <c:pt idx="169">
                  <c:v>53.03508391</c:v>
                </c:pt>
                <c:pt idx="170">
                  <c:v>72.58840938</c:v>
                </c:pt>
                <c:pt idx="171">
                  <c:v>46.95123985</c:v>
                </c:pt>
                <c:pt idx="172">
                  <c:v>40.00241619</c:v>
                </c:pt>
                <c:pt idx="173">
                  <c:v>62.92946754</c:v>
                </c:pt>
                <c:pt idx="174">
                  <c:v>39.59678246</c:v>
                </c:pt>
                <c:pt idx="175">
                  <c:v>-54.25256861</c:v>
                </c:pt>
                <c:pt idx="176">
                  <c:v>71.36225939</c:v>
                </c:pt>
                <c:pt idx="177">
                  <c:v>30.42129545</c:v>
                </c:pt>
                <c:pt idx="178">
                  <c:v>-52.60358125</c:v>
                </c:pt>
                <c:pt idx="179">
                  <c:v>47.07742975</c:v>
                </c:pt>
                <c:pt idx="180">
                  <c:v>45.6847996</c:v>
                </c:pt>
                <c:pt idx="181">
                  <c:v>47.25715312</c:v>
                </c:pt>
                <c:pt idx="182">
                  <c:v>44.91278011</c:v>
                </c:pt>
                <c:pt idx="183">
                  <c:v>30.98768541</c:v>
                </c:pt>
                <c:pt idx="184">
                  <c:v>61.34922286</c:v>
                </c:pt>
                <c:pt idx="185">
                  <c:v>31.08756188</c:v>
                </c:pt>
                <c:pt idx="186">
                  <c:v>50.69258399</c:v>
                </c:pt>
                <c:pt idx="187">
                  <c:v>40.32586559</c:v>
                </c:pt>
                <c:pt idx="188">
                  <c:v>36.78445447999999</c:v>
                </c:pt>
                <c:pt idx="189">
                  <c:v>65.51500836999998</c:v>
                </c:pt>
                <c:pt idx="190">
                  <c:v>52.51132409</c:v>
                </c:pt>
                <c:pt idx="191">
                  <c:v>53.17734325</c:v>
                </c:pt>
                <c:pt idx="192">
                  <c:v>-54.75548113</c:v>
                </c:pt>
                <c:pt idx="193">
                  <c:v>-45.21661066</c:v>
                </c:pt>
                <c:pt idx="194">
                  <c:v>-59.47374411</c:v>
                </c:pt>
                <c:pt idx="195">
                  <c:v>70.73647241999996</c:v>
                </c:pt>
                <c:pt idx="196">
                  <c:v>56.69134652</c:v>
                </c:pt>
                <c:pt idx="197">
                  <c:v>57.77291985</c:v>
                </c:pt>
                <c:pt idx="198">
                  <c:v>27.57713942000001</c:v>
                </c:pt>
                <c:pt idx="199">
                  <c:v>23.55648549</c:v>
                </c:pt>
                <c:pt idx="200">
                  <c:v>57.36005101</c:v>
                </c:pt>
                <c:pt idx="201">
                  <c:v>-75.19343426</c:v>
                </c:pt>
                <c:pt idx="202">
                  <c:v>57.75345823</c:v>
                </c:pt>
                <c:pt idx="203">
                  <c:v>19.06629076</c:v>
                </c:pt>
                <c:pt idx="204">
                  <c:v>23.3833127</c:v>
                </c:pt>
                <c:pt idx="205">
                  <c:v>33.70684633</c:v>
                </c:pt>
                <c:pt idx="206">
                  <c:v>46.74947356</c:v>
                </c:pt>
                <c:pt idx="207">
                  <c:v>59.57944199</c:v>
                </c:pt>
                <c:pt idx="208">
                  <c:v>50.17722421</c:v>
                </c:pt>
                <c:pt idx="209">
                  <c:v>-67.47108847</c:v>
                </c:pt>
                <c:pt idx="210">
                  <c:v>-48.1862127</c:v>
                </c:pt>
                <c:pt idx="211">
                  <c:v>39.14008992</c:v>
                </c:pt>
                <c:pt idx="212">
                  <c:v>26.13617824</c:v>
                </c:pt>
                <c:pt idx="213">
                  <c:v>32.01520296</c:v>
                </c:pt>
                <c:pt idx="214">
                  <c:v>29.11514246</c:v>
                </c:pt>
                <c:pt idx="215">
                  <c:v>54.64214109</c:v>
                </c:pt>
                <c:pt idx="216">
                  <c:v>52.19066084</c:v>
                </c:pt>
                <c:pt idx="217">
                  <c:v>19.52873198</c:v>
                </c:pt>
                <c:pt idx="218">
                  <c:v>19.29443867</c:v>
                </c:pt>
                <c:pt idx="219">
                  <c:v>26.45701123</c:v>
                </c:pt>
                <c:pt idx="220">
                  <c:v>60.59654782</c:v>
                </c:pt>
                <c:pt idx="221">
                  <c:v>37.94975169</c:v>
                </c:pt>
                <c:pt idx="222">
                  <c:v>-12.19818249</c:v>
                </c:pt>
                <c:pt idx="223">
                  <c:v>69.4933719</c:v>
                </c:pt>
                <c:pt idx="224">
                  <c:v>58.6174426</c:v>
                </c:pt>
                <c:pt idx="225">
                  <c:v>20.49746984</c:v>
                </c:pt>
                <c:pt idx="226">
                  <c:v>47.5495589</c:v>
                </c:pt>
                <c:pt idx="227">
                  <c:v>57.65596118</c:v>
                </c:pt>
                <c:pt idx="228">
                  <c:v>36.2417186</c:v>
                </c:pt>
                <c:pt idx="229">
                  <c:v>38.85360513</c:v>
                </c:pt>
                <c:pt idx="230">
                  <c:v>33.78631518</c:v>
                </c:pt>
                <c:pt idx="231">
                  <c:v>17.731915</c:v>
                </c:pt>
                <c:pt idx="232">
                  <c:v>54.01486179999997</c:v>
                </c:pt>
                <c:pt idx="233">
                  <c:v>-19.97487189</c:v>
                </c:pt>
                <c:pt idx="234">
                  <c:v>15.51163347</c:v>
                </c:pt>
                <c:pt idx="235">
                  <c:v>20.12802307</c:v>
                </c:pt>
                <c:pt idx="236">
                  <c:v>57.92269123</c:v>
                </c:pt>
                <c:pt idx="237">
                  <c:v>17.13888709</c:v>
                </c:pt>
                <c:pt idx="238">
                  <c:v>52.50776234</c:v>
                </c:pt>
                <c:pt idx="239">
                  <c:v>50.52883263</c:v>
                </c:pt>
                <c:pt idx="240">
                  <c:v>-25.44839615</c:v>
                </c:pt>
                <c:pt idx="241">
                  <c:v>-26.29426389</c:v>
                </c:pt>
                <c:pt idx="242">
                  <c:v>74.74431715</c:v>
                </c:pt>
                <c:pt idx="243">
                  <c:v>76.41603759999998</c:v>
                </c:pt>
                <c:pt idx="244">
                  <c:v>26.23447351</c:v>
                </c:pt>
                <c:pt idx="245">
                  <c:v>45.02142236</c:v>
                </c:pt>
                <c:pt idx="246">
                  <c:v>70.84438023</c:v>
                </c:pt>
                <c:pt idx="247">
                  <c:v>20.77479517</c:v>
                </c:pt>
                <c:pt idx="248">
                  <c:v>72.06278889999993</c:v>
                </c:pt>
                <c:pt idx="249">
                  <c:v>68.58789491999998</c:v>
                </c:pt>
                <c:pt idx="250">
                  <c:v>57.73124256</c:v>
                </c:pt>
                <c:pt idx="251">
                  <c:v>64.37714294999998</c:v>
                </c:pt>
                <c:pt idx="252">
                  <c:v>54.90347771</c:v>
                </c:pt>
                <c:pt idx="253">
                  <c:v>54.67234977</c:v>
                </c:pt>
                <c:pt idx="254">
                  <c:v>67.44449257</c:v>
                </c:pt>
                <c:pt idx="255">
                  <c:v>18.21963351</c:v>
                </c:pt>
                <c:pt idx="256">
                  <c:v>52.96576486</c:v>
                </c:pt>
                <c:pt idx="257">
                  <c:v>28.7124586</c:v>
                </c:pt>
                <c:pt idx="258">
                  <c:v>47.66576533</c:v>
                </c:pt>
                <c:pt idx="259">
                  <c:v>17.50574374</c:v>
                </c:pt>
                <c:pt idx="260">
                  <c:v>67.5904008</c:v>
                </c:pt>
                <c:pt idx="261">
                  <c:v>31.15695981</c:v>
                </c:pt>
                <c:pt idx="262">
                  <c:v>50.88755045999999</c:v>
                </c:pt>
                <c:pt idx="263">
                  <c:v>41.70692546</c:v>
                </c:pt>
                <c:pt idx="264">
                  <c:v>47.57260155</c:v>
                </c:pt>
                <c:pt idx="265">
                  <c:v>53.69843249</c:v>
                </c:pt>
                <c:pt idx="266">
                  <c:v>38.58501067</c:v>
                </c:pt>
                <c:pt idx="267">
                  <c:v>22.87601056999999</c:v>
                </c:pt>
                <c:pt idx="268">
                  <c:v>47.7707911</c:v>
                </c:pt>
                <c:pt idx="269">
                  <c:v>69.28388126</c:v>
                </c:pt>
                <c:pt idx="270">
                  <c:v>36.15492372</c:v>
                </c:pt>
                <c:pt idx="271">
                  <c:v>73.75631097</c:v>
                </c:pt>
                <c:pt idx="272">
                  <c:v>55.59246597</c:v>
                </c:pt>
                <c:pt idx="273">
                  <c:v>83.99987695</c:v>
                </c:pt>
                <c:pt idx="274">
                  <c:v>42.12514967</c:v>
                </c:pt>
                <c:pt idx="275">
                  <c:v>26.10386234</c:v>
                </c:pt>
                <c:pt idx="276">
                  <c:v>31.33202282</c:v>
                </c:pt>
                <c:pt idx="277">
                  <c:v>10.72113237</c:v>
                </c:pt>
                <c:pt idx="278">
                  <c:v>71.4510686</c:v>
                </c:pt>
                <c:pt idx="279">
                  <c:v>-6.463601732</c:v>
                </c:pt>
                <c:pt idx="280">
                  <c:v>11.86219084</c:v>
                </c:pt>
                <c:pt idx="281">
                  <c:v>-9.128507160999998</c:v>
                </c:pt>
                <c:pt idx="282">
                  <c:v>5.961511783</c:v>
                </c:pt>
                <c:pt idx="283">
                  <c:v>38.66162540000001</c:v>
                </c:pt>
                <c:pt idx="284">
                  <c:v>76.88288142999995</c:v>
                </c:pt>
                <c:pt idx="285">
                  <c:v>19.89382124999999</c:v>
                </c:pt>
                <c:pt idx="286">
                  <c:v>-9.409084942</c:v>
                </c:pt>
                <c:pt idx="287">
                  <c:v>10.65460814</c:v>
                </c:pt>
                <c:pt idx="288">
                  <c:v>74.20216537999998</c:v>
                </c:pt>
                <c:pt idx="289">
                  <c:v>71.66636149999998</c:v>
                </c:pt>
                <c:pt idx="290">
                  <c:v>55.44357489</c:v>
                </c:pt>
                <c:pt idx="291">
                  <c:v>29.16882593</c:v>
                </c:pt>
                <c:pt idx="292">
                  <c:v>67.10349652999996</c:v>
                </c:pt>
                <c:pt idx="293">
                  <c:v>61.83083388</c:v>
                </c:pt>
                <c:pt idx="294">
                  <c:v>62.0614205</c:v>
                </c:pt>
                <c:pt idx="295">
                  <c:v>49.79236859</c:v>
                </c:pt>
                <c:pt idx="296">
                  <c:v>82.4568394</c:v>
                </c:pt>
                <c:pt idx="297">
                  <c:v>64.71745472</c:v>
                </c:pt>
                <c:pt idx="298">
                  <c:v>57.54804479</c:v>
                </c:pt>
                <c:pt idx="299">
                  <c:v>48.98075867</c:v>
                </c:pt>
                <c:pt idx="300">
                  <c:v>55.80109450999997</c:v>
                </c:pt>
                <c:pt idx="301">
                  <c:v>84.70164208</c:v>
                </c:pt>
                <c:pt idx="302">
                  <c:v>63.1481892</c:v>
                </c:pt>
                <c:pt idx="303">
                  <c:v>60.75123716</c:v>
                </c:pt>
                <c:pt idx="304">
                  <c:v>59.87116213</c:v>
                </c:pt>
                <c:pt idx="305">
                  <c:v>62.27144391</c:v>
                </c:pt>
                <c:pt idx="306">
                  <c:v>52.99902552000001</c:v>
                </c:pt>
                <c:pt idx="307">
                  <c:v>65.35875847999993</c:v>
                </c:pt>
                <c:pt idx="308">
                  <c:v>70.52132327</c:v>
                </c:pt>
                <c:pt idx="309">
                  <c:v>53.2020652</c:v>
                </c:pt>
                <c:pt idx="310">
                  <c:v>59.55685604</c:v>
                </c:pt>
                <c:pt idx="311">
                  <c:v>80.59217037999996</c:v>
                </c:pt>
                <c:pt idx="312">
                  <c:v>62.77109539</c:v>
                </c:pt>
                <c:pt idx="313">
                  <c:v>58.49906436</c:v>
                </c:pt>
                <c:pt idx="314">
                  <c:v>52.46440573</c:v>
                </c:pt>
                <c:pt idx="315">
                  <c:v>76.99762443</c:v>
                </c:pt>
                <c:pt idx="316">
                  <c:v>56.54055522</c:v>
                </c:pt>
                <c:pt idx="317">
                  <c:v>58.44369278</c:v>
                </c:pt>
                <c:pt idx="318">
                  <c:v>75.72476227999998</c:v>
                </c:pt>
                <c:pt idx="319">
                  <c:v>55.61877357</c:v>
                </c:pt>
                <c:pt idx="320">
                  <c:v>50.95691208</c:v>
                </c:pt>
                <c:pt idx="321">
                  <c:v>72.52642247999998</c:v>
                </c:pt>
                <c:pt idx="322">
                  <c:v>50.64077302</c:v>
                </c:pt>
                <c:pt idx="323">
                  <c:v>73.45162206</c:v>
                </c:pt>
                <c:pt idx="324">
                  <c:v>60.43133827</c:v>
                </c:pt>
                <c:pt idx="325">
                  <c:v>78.01920021</c:v>
                </c:pt>
                <c:pt idx="326">
                  <c:v>75.68598333999994</c:v>
                </c:pt>
                <c:pt idx="327">
                  <c:v>63.73928798</c:v>
                </c:pt>
                <c:pt idx="328">
                  <c:v>61.01567820000001</c:v>
                </c:pt>
                <c:pt idx="329">
                  <c:v>55.5036718</c:v>
                </c:pt>
                <c:pt idx="330">
                  <c:v>55.82360698</c:v>
                </c:pt>
                <c:pt idx="331">
                  <c:v>63.35413722</c:v>
                </c:pt>
                <c:pt idx="332">
                  <c:v>50.54970348</c:v>
                </c:pt>
                <c:pt idx="333">
                  <c:v>75.36490481</c:v>
                </c:pt>
                <c:pt idx="334">
                  <c:v>66.44221913</c:v>
                </c:pt>
                <c:pt idx="335">
                  <c:v>71.25944618999998</c:v>
                </c:pt>
                <c:pt idx="336">
                  <c:v>66.15969502999998</c:v>
                </c:pt>
                <c:pt idx="337">
                  <c:v>74.80872690999998</c:v>
                </c:pt>
                <c:pt idx="338">
                  <c:v>55.9193973</c:v>
                </c:pt>
                <c:pt idx="339">
                  <c:v>72.73487711999992</c:v>
                </c:pt>
                <c:pt idx="340">
                  <c:v>55.01092235</c:v>
                </c:pt>
                <c:pt idx="341">
                  <c:v>37.94040865</c:v>
                </c:pt>
                <c:pt idx="342">
                  <c:v>65.09909379</c:v>
                </c:pt>
                <c:pt idx="343">
                  <c:v>65.77255080999996</c:v>
                </c:pt>
                <c:pt idx="344">
                  <c:v>44.39582765999999</c:v>
                </c:pt>
                <c:pt idx="345">
                  <c:v>72.76170254999998</c:v>
                </c:pt>
                <c:pt idx="346">
                  <c:v>60.15890086</c:v>
                </c:pt>
                <c:pt idx="347">
                  <c:v>60.02725689</c:v>
                </c:pt>
                <c:pt idx="348">
                  <c:v>63.43989626</c:v>
                </c:pt>
                <c:pt idx="349">
                  <c:v>73.94065538</c:v>
                </c:pt>
                <c:pt idx="350">
                  <c:v>76.08893916999996</c:v>
                </c:pt>
                <c:pt idx="351">
                  <c:v>78.13297867999994</c:v>
                </c:pt>
                <c:pt idx="352">
                  <c:v>69.11093094999998</c:v>
                </c:pt>
                <c:pt idx="353">
                  <c:v>73.12298406999996</c:v>
                </c:pt>
                <c:pt idx="354">
                  <c:v>68.37606665</c:v>
                </c:pt>
                <c:pt idx="355">
                  <c:v>61.55692612</c:v>
                </c:pt>
                <c:pt idx="356">
                  <c:v>67.38033144999996</c:v>
                </c:pt>
                <c:pt idx="357">
                  <c:v>75.44565946</c:v>
                </c:pt>
                <c:pt idx="358">
                  <c:v>67.02279050999992</c:v>
                </c:pt>
                <c:pt idx="359">
                  <c:v>71.62144916999998</c:v>
                </c:pt>
                <c:pt idx="360">
                  <c:v>59.72154779</c:v>
                </c:pt>
                <c:pt idx="361">
                  <c:v>66.55397446</c:v>
                </c:pt>
                <c:pt idx="362">
                  <c:v>75.46818317</c:v>
                </c:pt>
                <c:pt idx="363">
                  <c:v>58.70611374</c:v>
                </c:pt>
                <c:pt idx="364">
                  <c:v>65.93269125</c:v>
                </c:pt>
                <c:pt idx="365">
                  <c:v>81.54037746999998</c:v>
                </c:pt>
                <c:pt idx="366">
                  <c:v>58.83053563</c:v>
                </c:pt>
                <c:pt idx="367">
                  <c:v>59.24204822</c:v>
                </c:pt>
                <c:pt idx="368">
                  <c:v>73.47459437</c:v>
                </c:pt>
                <c:pt idx="369">
                  <c:v>69.7482925</c:v>
                </c:pt>
                <c:pt idx="370">
                  <c:v>70.51506437</c:v>
                </c:pt>
                <c:pt idx="371">
                  <c:v>62.92152307</c:v>
                </c:pt>
                <c:pt idx="372">
                  <c:v>72.40872641999998</c:v>
                </c:pt>
                <c:pt idx="373">
                  <c:v>86.72334533999994</c:v>
                </c:pt>
                <c:pt idx="374">
                  <c:v>59.18955016</c:v>
                </c:pt>
                <c:pt idx="375">
                  <c:v>82.84260698</c:v>
                </c:pt>
                <c:pt idx="376">
                  <c:v>41.34440497999999</c:v>
                </c:pt>
                <c:pt idx="377">
                  <c:v>45.72733742</c:v>
                </c:pt>
                <c:pt idx="378">
                  <c:v>51.56401947</c:v>
                </c:pt>
                <c:pt idx="379">
                  <c:v>72.0879908</c:v>
                </c:pt>
                <c:pt idx="380">
                  <c:v>63.78588947999999</c:v>
                </c:pt>
                <c:pt idx="381">
                  <c:v>66.92291208999998</c:v>
                </c:pt>
                <c:pt idx="382">
                  <c:v>64.63095348</c:v>
                </c:pt>
                <c:pt idx="383">
                  <c:v>70.81327172999998</c:v>
                </c:pt>
                <c:pt idx="384">
                  <c:v>69.80358477</c:v>
                </c:pt>
                <c:pt idx="385">
                  <c:v>77.72658697</c:v>
                </c:pt>
                <c:pt idx="386">
                  <c:v>67.02506762999998</c:v>
                </c:pt>
                <c:pt idx="387">
                  <c:v>66.50697894999998</c:v>
                </c:pt>
                <c:pt idx="388">
                  <c:v>74.10579851999988</c:v>
                </c:pt>
                <c:pt idx="389">
                  <c:v>82.68114269</c:v>
                </c:pt>
                <c:pt idx="390">
                  <c:v>60.98541076</c:v>
                </c:pt>
                <c:pt idx="391">
                  <c:v>61.0035288</c:v>
                </c:pt>
                <c:pt idx="392">
                  <c:v>79.71696121</c:v>
                </c:pt>
                <c:pt idx="393">
                  <c:v>64.42580860999998</c:v>
                </c:pt>
                <c:pt idx="394">
                  <c:v>73.11692099</c:v>
                </c:pt>
                <c:pt idx="395">
                  <c:v>81.36968935999998</c:v>
                </c:pt>
                <c:pt idx="396">
                  <c:v>67.25170887999994</c:v>
                </c:pt>
                <c:pt idx="397">
                  <c:v>58.51587755</c:v>
                </c:pt>
                <c:pt idx="398">
                  <c:v>74.26971994</c:v>
                </c:pt>
                <c:pt idx="399">
                  <c:v>58.47872926</c:v>
                </c:pt>
                <c:pt idx="400">
                  <c:v>65.34954376</c:v>
                </c:pt>
                <c:pt idx="401">
                  <c:v>83.21670514999998</c:v>
                </c:pt>
                <c:pt idx="402">
                  <c:v>64.75503777999994</c:v>
                </c:pt>
                <c:pt idx="403">
                  <c:v>59.26467225000001</c:v>
                </c:pt>
                <c:pt idx="404">
                  <c:v>65.02677303999994</c:v>
                </c:pt>
                <c:pt idx="405">
                  <c:v>63.75856905000001</c:v>
                </c:pt>
                <c:pt idx="406">
                  <c:v>74.90331016</c:v>
                </c:pt>
                <c:pt idx="407">
                  <c:v>59.5499131</c:v>
                </c:pt>
                <c:pt idx="408">
                  <c:v>62.94052689</c:v>
                </c:pt>
                <c:pt idx="409">
                  <c:v>56.28216331</c:v>
                </c:pt>
                <c:pt idx="410">
                  <c:v>57.01572935</c:v>
                </c:pt>
                <c:pt idx="411">
                  <c:v>63.67499727</c:v>
                </c:pt>
                <c:pt idx="412">
                  <c:v>63.97200199</c:v>
                </c:pt>
                <c:pt idx="413">
                  <c:v>52.65973037</c:v>
                </c:pt>
                <c:pt idx="414">
                  <c:v>56.5123325</c:v>
                </c:pt>
                <c:pt idx="415">
                  <c:v>73.96628033999998</c:v>
                </c:pt>
                <c:pt idx="416">
                  <c:v>62.87237205</c:v>
                </c:pt>
                <c:pt idx="417">
                  <c:v>55.60554793</c:v>
                </c:pt>
                <c:pt idx="418">
                  <c:v>55.82910534</c:v>
                </c:pt>
                <c:pt idx="419">
                  <c:v>78.0440073</c:v>
                </c:pt>
                <c:pt idx="420">
                  <c:v>59.17234031</c:v>
                </c:pt>
                <c:pt idx="421">
                  <c:v>81.26155305</c:v>
                </c:pt>
                <c:pt idx="422">
                  <c:v>63.44011013</c:v>
                </c:pt>
                <c:pt idx="423">
                  <c:v>56.32417933</c:v>
                </c:pt>
                <c:pt idx="424">
                  <c:v>63.59998929</c:v>
                </c:pt>
                <c:pt idx="425">
                  <c:v>59.23006843</c:v>
                </c:pt>
                <c:pt idx="426">
                  <c:v>53.5423934</c:v>
                </c:pt>
                <c:pt idx="427">
                  <c:v>71.35594144999996</c:v>
                </c:pt>
                <c:pt idx="428">
                  <c:v>55.32696829</c:v>
                </c:pt>
                <c:pt idx="429">
                  <c:v>83.59945741</c:v>
                </c:pt>
                <c:pt idx="430">
                  <c:v>64.44432552</c:v>
                </c:pt>
                <c:pt idx="431">
                  <c:v>66.51188186</c:v>
                </c:pt>
                <c:pt idx="432">
                  <c:v>61.63316975</c:v>
                </c:pt>
                <c:pt idx="433">
                  <c:v>58.04248868</c:v>
                </c:pt>
                <c:pt idx="434">
                  <c:v>63.89108722</c:v>
                </c:pt>
                <c:pt idx="435">
                  <c:v>54.41553586</c:v>
                </c:pt>
                <c:pt idx="436">
                  <c:v>54.90087591</c:v>
                </c:pt>
                <c:pt idx="437">
                  <c:v>62.75603088</c:v>
                </c:pt>
                <c:pt idx="438">
                  <c:v>60.92485711</c:v>
                </c:pt>
                <c:pt idx="439">
                  <c:v>51.01809504</c:v>
                </c:pt>
                <c:pt idx="440">
                  <c:v>48.28017896</c:v>
                </c:pt>
                <c:pt idx="441">
                  <c:v>45.06771354</c:v>
                </c:pt>
                <c:pt idx="442">
                  <c:v>53.52894512</c:v>
                </c:pt>
                <c:pt idx="443">
                  <c:v>64.68216689999996</c:v>
                </c:pt>
                <c:pt idx="444">
                  <c:v>65.25605163999998</c:v>
                </c:pt>
                <c:pt idx="445">
                  <c:v>53.54987124</c:v>
                </c:pt>
                <c:pt idx="446">
                  <c:v>59.13072908</c:v>
                </c:pt>
                <c:pt idx="447">
                  <c:v>50.60520747</c:v>
                </c:pt>
                <c:pt idx="448">
                  <c:v>51.15091646</c:v>
                </c:pt>
                <c:pt idx="449">
                  <c:v>44.21316211</c:v>
                </c:pt>
                <c:pt idx="450">
                  <c:v>76.94856935</c:v>
                </c:pt>
                <c:pt idx="451">
                  <c:v>56.65399583</c:v>
                </c:pt>
                <c:pt idx="452">
                  <c:v>52.1943985</c:v>
                </c:pt>
                <c:pt idx="453">
                  <c:v>53.03200099</c:v>
                </c:pt>
                <c:pt idx="454">
                  <c:v>59.33763583000001</c:v>
                </c:pt>
                <c:pt idx="455">
                  <c:v>38.58003639</c:v>
                </c:pt>
                <c:pt idx="456">
                  <c:v>64.89547382999996</c:v>
                </c:pt>
                <c:pt idx="457">
                  <c:v>63.96707115</c:v>
                </c:pt>
                <c:pt idx="458">
                  <c:v>60.44516626</c:v>
                </c:pt>
                <c:pt idx="459">
                  <c:v>37.18923134</c:v>
                </c:pt>
                <c:pt idx="460">
                  <c:v>54.30985738</c:v>
                </c:pt>
                <c:pt idx="461">
                  <c:v>61.44665908</c:v>
                </c:pt>
                <c:pt idx="462">
                  <c:v>50.44144813</c:v>
                </c:pt>
                <c:pt idx="463">
                  <c:v>62.88073252</c:v>
                </c:pt>
                <c:pt idx="464">
                  <c:v>64.30649158999998</c:v>
                </c:pt>
                <c:pt idx="465">
                  <c:v>52.90436956999999</c:v>
                </c:pt>
                <c:pt idx="466">
                  <c:v>49.53989803</c:v>
                </c:pt>
                <c:pt idx="467">
                  <c:v>62.10721098</c:v>
                </c:pt>
                <c:pt idx="468">
                  <c:v>56.95447174999999</c:v>
                </c:pt>
                <c:pt idx="469">
                  <c:v>49.86494818</c:v>
                </c:pt>
                <c:pt idx="470">
                  <c:v>53.24330131</c:v>
                </c:pt>
                <c:pt idx="471">
                  <c:v>47.32743556</c:v>
                </c:pt>
                <c:pt idx="472">
                  <c:v>59.68319468</c:v>
                </c:pt>
                <c:pt idx="473">
                  <c:v>49.56200478</c:v>
                </c:pt>
                <c:pt idx="474">
                  <c:v>62.18932298</c:v>
                </c:pt>
                <c:pt idx="475">
                  <c:v>57.60974723000001</c:v>
                </c:pt>
                <c:pt idx="476">
                  <c:v>69.95651497</c:v>
                </c:pt>
                <c:pt idx="477">
                  <c:v>54.98975893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1297448"/>
        <c:axId val="520575192"/>
      </c:scatterChart>
      <c:valAx>
        <c:axId val="541297448"/>
        <c:scaling>
          <c:orientation val="minMax"/>
          <c:max val="360.0"/>
          <c:min val="0.0"/>
        </c:scaling>
        <c:delete val="0"/>
        <c:axPos val="b"/>
        <c:numFmt formatCode="General" sourceLinked="1"/>
        <c:majorTickMark val="out"/>
        <c:minorTickMark val="none"/>
        <c:tickLblPos val="nextTo"/>
        <c:crossAx val="520575192"/>
        <c:crosses val="autoZero"/>
        <c:crossBetween val="midCat"/>
      </c:valAx>
      <c:valAx>
        <c:axId val="520575192"/>
        <c:scaling>
          <c:orientation val="minMax"/>
          <c:max val="90.0"/>
          <c:min val="-9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41297448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7B9967-B89B-43EB-BB15-90C430C91675}" type="datetimeFigureOut">
              <a:rPr lang="en-US" smtClean="0"/>
              <a:t>8/4/11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7E4B7-B7A3-4D3B-B77B-50B58853B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196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7E4B7-B7A3-4D3B-B77B-50B58853B4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04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D40AE-D3DA-4379-897F-294995589164}" type="datetimeFigureOut">
              <a:rPr lang="en-US" smtClean="0"/>
              <a:t>8/4/11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88DE-E400-48D2-9E16-43BA26BF2AD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D40AE-D3DA-4379-897F-294995589164}" type="datetimeFigureOut">
              <a:rPr lang="en-US" smtClean="0"/>
              <a:t>8/4/11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88DE-E400-48D2-9E16-43BA26BF2A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D40AE-D3DA-4379-897F-294995589164}" type="datetimeFigureOut">
              <a:rPr lang="en-US" smtClean="0"/>
              <a:t>8/4/11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88DE-E400-48D2-9E16-43BA26BF2A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D40AE-D3DA-4379-897F-294995589164}" type="datetimeFigureOut">
              <a:rPr lang="en-US" smtClean="0"/>
              <a:t>8/4/11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88DE-E400-48D2-9E16-43BA26BF2A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D40AE-D3DA-4379-897F-294995589164}" type="datetimeFigureOut">
              <a:rPr lang="en-US" smtClean="0"/>
              <a:t>8/4/11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88DE-E400-48D2-9E16-43BA26BF2AD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D40AE-D3DA-4379-897F-294995589164}" type="datetimeFigureOut">
              <a:rPr lang="en-US" smtClean="0"/>
              <a:t>8/4/11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88DE-E400-48D2-9E16-43BA26BF2A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D40AE-D3DA-4379-897F-294995589164}" type="datetimeFigureOut">
              <a:rPr lang="en-US" smtClean="0"/>
              <a:t>8/4/11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88DE-E400-48D2-9E16-43BA26BF2A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D40AE-D3DA-4379-897F-294995589164}" type="datetimeFigureOut">
              <a:rPr lang="en-US" smtClean="0"/>
              <a:t>8/4/11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EB88DE-E400-48D2-9E16-43BA26BF2AD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D40AE-D3DA-4379-897F-294995589164}" type="datetimeFigureOut">
              <a:rPr lang="en-US" smtClean="0"/>
              <a:t>8/4/11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88DE-E400-48D2-9E16-43BA26BF2A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D40AE-D3DA-4379-897F-294995589164}" type="datetimeFigureOut">
              <a:rPr lang="en-US" smtClean="0"/>
              <a:t>8/4/11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A3EB88DE-E400-48D2-9E16-43BA26BF2A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22CD40AE-D3DA-4379-897F-294995589164}" type="datetimeFigureOut">
              <a:rPr lang="en-US" smtClean="0"/>
              <a:t>8/4/11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88DE-E400-48D2-9E16-43BA26BF2A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2CD40AE-D3DA-4379-897F-294995589164}" type="datetimeFigureOut">
              <a:rPr lang="en-US" smtClean="0"/>
              <a:t>8/4/11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A3EB88DE-E400-48D2-9E16-43BA26BF2ADE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3581400"/>
            <a:ext cx="6400800" cy="1752600"/>
          </a:xfrm>
        </p:spPr>
        <p:txBody>
          <a:bodyPr>
            <a:normAutofit fontScale="92500" lnSpcReduction="10000"/>
          </a:bodyPr>
          <a:lstStyle/>
          <a:p>
            <a:r>
              <a:rPr lang="en-US" sz="35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By Ben Brady &amp; </a:t>
            </a:r>
            <a:r>
              <a:rPr lang="en-US" sz="35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Konrad</a:t>
            </a:r>
            <a:r>
              <a:rPr lang="en-US" sz="35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5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Genser</a:t>
            </a:r>
            <a:endParaRPr lang="en-US" sz="35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With the help of</a:t>
            </a:r>
          </a:p>
          <a:p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Brian </a:t>
            </a:r>
            <a:r>
              <a:rPr lang="en-US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Yanny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Chris Stoughton,  and </a:t>
            </a:r>
          </a:p>
          <a:p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Heidi Newberg</a:t>
            </a:r>
            <a:endParaRPr lang="en-US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20267171">
            <a:off x="440099" y="1094477"/>
            <a:ext cx="7343627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The Search for</a:t>
            </a:r>
          </a:p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Hypervelocity Stars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8800" y="6019800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August 5, 2011</a:t>
            </a:r>
          </a:p>
          <a:p>
            <a:pPr algn="ctr"/>
            <a:r>
              <a:rPr lang="en-US" dirty="0" smtClean="0"/>
              <a:t>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872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astro1.panet.utoledo.edu/%7Endm/ASTR4810/HD20899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7772400" cy="540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411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276600"/>
            <a:ext cx="7467600" cy="1143000"/>
          </a:xfrm>
        </p:spPr>
        <p:txBody>
          <a:bodyPr/>
          <a:lstStyle/>
          <a:p>
            <a:r>
              <a:rPr lang="en-US" dirty="0" smtClean="0"/>
              <a:t>Magnitude</a:t>
            </a:r>
            <a:endParaRPr lang="en-US" dirty="0"/>
          </a:p>
        </p:txBody>
      </p:sp>
      <p:pic>
        <p:nvPicPr>
          <p:cNvPr id="5124" name="Picture 4" descr="http://sci.esa.int/science-e-media/img/20/apparent-magnitu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62000"/>
            <a:ext cx="57912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2362200"/>
            <a:ext cx="289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Apparent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64508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467600" cy="1143000"/>
          </a:xfrm>
        </p:spPr>
        <p:txBody>
          <a:bodyPr/>
          <a:lstStyle/>
          <a:p>
            <a:r>
              <a:rPr lang="en-US" dirty="0" smtClean="0"/>
              <a:t>Color-Color diagrams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7772400" cy="152400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3600" dirty="0" smtClean="0"/>
              <a:t>5 color filters</a:t>
            </a:r>
          </a:p>
          <a:p>
            <a:pPr lvl="1">
              <a:buFontTx/>
              <a:buChar char="-"/>
            </a:pPr>
            <a:r>
              <a:rPr lang="en-US" sz="3600" dirty="0" smtClean="0"/>
              <a:t>UGRIZ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514600"/>
            <a:ext cx="6587186" cy="413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73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</a:t>
            </a:r>
            <a:r>
              <a:rPr lang="en-US" i="1" dirty="0" smtClean="0"/>
              <a:t>u-g</a:t>
            </a:r>
            <a:r>
              <a:rPr lang="en-US" dirty="0" smtClean="0"/>
              <a:t>)</a:t>
            </a:r>
            <a:r>
              <a:rPr lang="en-US" baseline="-25000" dirty="0" smtClean="0"/>
              <a:t>0</a:t>
            </a:r>
            <a:r>
              <a:rPr lang="en-US" dirty="0" smtClean="0"/>
              <a:t> and (</a:t>
            </a:r>
            <a:r>
              <a:rPr lang="en-US" i="1" dirty="0" smtClean="0"/>
              <a:t>g-r</a:t>
            </a:r>
            <a:r>
              <a:rPr lang="en-US" dirty="0" smtClean="0"/>
              <a:t>)</a:t>
            </a:r>
            <a:r>
              <a:rPr lang="en-US" baseline="-25000" dirty="0" smtClean="0"/>
              <a:t>0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752600"/>
            <a:ext cx="76200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17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– color cut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143000"/>
            <a:ext cx="3048000" cy="4678363"/>
          </a:xfrm>
          <a:ln>
            <a:solidFill>
              <a:srgbClr val="FFFFFF"/>
            </a:solidFill>
          </a:ln>
        </p:spPr>
        <p:txBody>
          <a:bodyPr>
            <a:normAutofit lnSpcReduction="10000"/>
          </a:bodyPr>
          <a:lstStyle/>
          <a:p>
            <a:pPr marL="36576" indent="0">
              <a:buNone/>
            </a:pPr>
            <a:r>
              <a:rPr lang="en-US" dirty="0" smtClean="0"/>
              <a:t>1) .6 &lt; u-g &lt; 1.07</a:t>
            </a:r>
          </a:p>
          <a:p>
            <a:pPr marL="36576" indent="0">
              <a:buNone/>
            </a:pPr>
            <a:r>
              <a:rPr lang="en-US" dirty="0" smtClean="0"/>
              <a:t>2) -.35&lt; g-r &lt; -.2</a:t>
            </a:r>
          </a:p>
          <a:p>
            <a:pPr marL="36576" indent="0">
              <a:buNone/>
            </a:pPr>
            <a:r>
              <a:rPr lang="en-US" dirty="0" smtClean="0"/>
              <a:t>3) g </a:t>
            </a:r>
            <a:r>
              <a:rPr lang="en-US" dirty="0"/>
              <a:t>&gt; (18.6 + 10*(( </a:t>
            </a:r>
            <a:r>
              <a:rPr lang="en-US" dirty="0" smtClean="0"/>
              <a:t>g </a:t>
            </a:r>
            <a:r>
              <a:rPr lang="en-US" dirty="0"/>
              <a:t>- </a:t>
            </a:r>
            <a:r>
              <a:rPr lang="en-US" dirty="0" smtClean="0"/>
              <a:t>r </a:t>
            </a:r>
            <a:r>
              <a:rPr lang="en-US" dirty="0"/>
              <a:t>) + 0.3) +(( </a:t>
            </a:r>
            <a:r>
              <a:rPr lang="en-US" dirty="0" smtClean="0"/>
              <a:t>u </a:t>
            </a:r>
            <a:r>
              <a:rPr lang="en-US" dirty="0"/>
              <a:t>- </a:t>
            </a:r>
            <a:r>
              <a:rPr lang="en-US" dirty="0" smtClean="0"/>
              <a:t>g </a:t>
            </a:r>
            <a:r>
              <a:rPr lang="en-US" dirty="0"/>
              <a:t>) - (1.2*( </a:t>
            </a:r>
            <a:r>
              <a:rPr lang="en-US" dirty="0" smtClean="0"/>
              <a:t>g </a:t>
            </a:r>
            <a:r>
              <a:rPr lang="en-US" dirty="0"/>
              <a:t>- </a:t>
            </a:r>
            <a:r>
              <a:rPr lang="en-US" dirty="0" smtClean="0"/>
              <a:t>r </a:t>
            </a:r>
            <a:r>
              <a:rPr lang="en-US" dirty="0"/>
              <a:t>) + 1.25)</a:t>
            </a:r>
            <a:r>
              <a:rPr lang="en-US" dirty="0" smtClean="0"/>
              <a:t>)</a:t>
            </a:r>
          </a:p>
          <a:p>
            <a:pPr marL="36576" indent="0">
              <a:buNone/>
            </a:pPr>
            <a:r>
              <a:rPr lang="en-US" dirty="0" smtClean="0"/>
              <a:t>4) </a:t>
            </a:r>
            <a:r>
              <a:rPr lang="en-US" dirty="0">
                <a:solidFill>
                  <a:srgbClr val="FFFFFF"/>
                </a:solidFill>
              </a:rPr>
              <a:t>(</a:t>
            </a:r>
            <a:r>
              <a:rPr lang="en-US" dirty="0" err="1">
                <a:solidFill>
                  <a:srgbClr val="FFFFFF"/>
                </a:solidFill>
              </a:rPr>
              <a:t>p.g-p.r</a:t>
            </a:r>
            <a:r>
              <a:rPr lang="en-US" dirty="0">
                <a:solidFill>
                  <a:srgbClr val="FFFFFF"/>
                </a:solidFill>
              </a:rPr>
              <a:t>) &lt; (.2*(</a:t>
            </a:r>
            <a:r>
              <a:rPr lang="en-US" dirty="0" err="1">
                <a:solidFill>
                  <a:srgbClr val="FFFFFF"/>
                </a:solidFill>
              </a:rPr>
              <a:t>p.u-p.g</a:t>
            </a:r>
            <a:r>
              <a:rPr lang="en-US" dirty="0">
                <a:solidFill>
                  <a:srgbClr val="FFFFFF"/>
                </a:solidFill>
              </a:rPr>
              <a:t>)-.38)</a:t>
            </a:r>
          </a:p>
          <a:p>
            <a:pPr marL="36576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36576" indent="0">
              <a:buNone/>
            </a:pP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5569324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540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Magnitude cut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4756737"/>
              </p:ext>
            </p:extLst>
          </p:nvPr>
        </p:nvGraphicFramePr>
        <p:xfrm>
          <a:off x="381000" y="1447800"/>
          <a:ext cx="8425295" cy="5028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91621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Galactic Bulge Cut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1022371"/>
              </p:ext>
            </p:extLst>
          </p:nvPr>
        </p:nvGraphicFramePr>
        <p:xfrm>
          <a:off x="6096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75275" y="7620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(b </a:t>
            </a:r>
            <a:r>
              <a:rPr lang="en-US" dirty="0">
                <a:solidFill>
                  <a:srgbClr val="FFFFFF"/>
                </a:solidFill>
              </a:rPr>
              <a:t>&gt;= ( </a:t>
            </a:r>
            <a:r>
              <a:rPr lang="en-US" dirty="0" smtClean="0">
                <a:solidFill>
                  <a:srgbClr val="FFFFFF"/>
                </a:solidFill>
              </a:rPr>
              <a:t>-l</a:t>
            </a:r>
            <a:r>
              <a:rPr lang="en-US" dirty="0">
                <a:solidFill>
                  <a:srgbClr val="FFFFFF"/>
                </a:solidFill>
              </a:rPr>
              <a:t>/5 + 50) or </a:t>
            </a:r>
            <a:r>
              <a:rPr lang="en-US" dirty="0" smtClean="0">
                <a:solidFill>
                  <a:srgbClr val="FFFFFF"/>
                </a:solidFill>
              </a:rPr>
              <a:t>b </a:t>
            </a:r>
            <a:r>
              <a:rPr lang="en-US" dirty="0">
                <a:solidFill>
                  <a:srgbClr val="FFFFFF"/>
                </a:solidFill>
              </a:rPr>
              <a:t>&lt;= </a:t>
            </a:r>
            <a:r>
              <a:rPr lang="en-US" dirty="0" smtClean="0">
                <a:solidFill>
                  <a:srgbClr val="FFFFFF"/>
                </a:solidFill>
              </a:rPr>
              <a:t>(l</a:t>
            </a:r>
            <a:r>
              <a:rPr lang="en-US" dirty="0">
                <a:solidFill>
                  <a:srgbClr val="FFFFFF"/>
                </a:solidFill>
              </a:rPr>
              <a:t>/5 – 50))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369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438400"/>
            <a:ext cx="8229600" cy="4983163"/>
          </a:xfrm>
        </p:spPr>
        <p:txBody>
          <a:bodyPr>
            <a:normAutofit/>
          </a:bodyPr>
          <a:lstStyle/>
          <a:p>
            <a:r>
              <a:rPr lang="en-US" dirty="0" smtClean="0"/>
              <a:t>We used the SDSS database to search for HVSs</a:t>
            </a:r>
          </a:p>
          <a:p>
            <a:r>
              <a:rPr lang="en-US" dirty="0" smtClean="0"/>
              <a:t>The goal of the SDSS</a:t>
            </a:r>
          </a:p>
          <a:p>
            <a:pPr lvl="1"/>
            <a:r>
              <a:rPr lang="en-US" dirty="0" smtClean="0"/>
              <a:t>Make a map of the universe</a:t>
            </a:r>
          </a:p>
          <a:p>
            <a:r>
              <a:rPr lang="en-US" dirty="0" smtClean="0"/>
              <a:t>2.5 m wide-angle optical telescope at Apache Point Observatory, New Mexico</a:t>
            </a:r>
          </a:p>
          <a:p>
            <a:r>
              <a:rPr lang="en-US" dirty="0" smtClean="0"/>
              <a:t>Covers 14,555 square degrees on the sky</a:t>
            </a:r>
          </a:p>
          <a:p>
            <a:r>
              <a:rPr lang="en-US" dirty="0" smtClean="0"/>
              <a:t>Observed about 500 million objects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685800" y="11430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Sloan Digital Sky Survey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609600"/>
            <a:ext cx="1270000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85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0"/>
            <a:ext cx="8864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92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Retrieving the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Through </a:t>
            </a:r>
            <a:r>
              <a:rPr lang="en-US" dirty="0" err="1" smtClean="0"/>
              <a:t>CasJobs</a:t>
            </a:r>
            <a:endParaRPr lang="en-US" dirty="0" smtClean="0"/>
          </a:p>
          <a:p>
            <a:r>
              <a:rPr lang="en-US" dirty="0" smtClean="0"/>
              <a:t>Through Sky Server</a:t>
            </a:r>
          </a:p>
          <a:p>
            <a:pPr lvl="1"/>
            <a:r>
              <a:rPr lang="en-US" dirty="0" smtClean="0"/>
              <a:t>Use a Microsoft SQL server</a:t>
            </a:r>
          </a:p>
          <a:p>
            <a:pPr lvl="1"/>
            <a:r>
              <a:rPr lang="en-US" dirty="0" smtClean="0"/>
              <a:t>Relational database server</a:t>
            </a:r>
          </a:p>
        </p:txBody>
      </p:sp>
    </p:spTree>
    <p:extLst>
      <p:ext uri="{BB962C8B-B14F-4D97-AF65-F5344CB8AC3E}">
        <p14:creationId xmlns:p14="http://schemas.microsoft.com/office/powerpoint/2010/main" val="1387417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02037"/>
            <a:ext cx="8229600" cy="3230563"/>
          </a:xfrm>
        </p:spPr>
        <p:txBody>
          <a:bodyPr>
            <a:normAutofit/>
          </a:bodyPr>
          <a:lstStyle/>
          <a:p>
            <a:r>
              <a:rPr lang="en-US" dirty="0" smtClean="0"/>
              <a:t>Find out what is a Hypervelocity Star (HVS)</a:t>
            </a:r>
          </a:p>
          <a:p>
            <a:r>
              <a:rPr lang="en-US" dirty="0" smtClean="0"/>
              <a:t>Follow what has already been done</a:t>
            </a:r>
          </a:p>
          <a:p>
            <a:r>
              <a:rPr lang="en-US" dirty="0" smtClean="0"/>
              <a:t>Try to recreate results</a:t>
            </a:r>
          </a:p>
          <a:p>
            <a:r>
              <a:rPr lang="en-US" dirty="0" smtClean="0"/>
              <a:t>Make our own searches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9600" y="304800"/>
            <a:ext cx="8004629" cy="24929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Our Goal this Summer:</a:t>
            </a:r>
            <a:br>
              <a:rPr lang="en-US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Find More Hypervelocity Stars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2743200"/>
            <a:ext cx="19336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Process:</a:t>
            </a:r>
            <a:endParaRPr lang="en-US" sz="4000" b="1" cap="none" spc="0" dirty="0">
              <a:ln w="1905"/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6055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SQL query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305800" cy="609600"/>
          </a:xfrm>
        </p:spPr>
        <p:txBody>
          <a:bodyPr>
            <a:normAutofit/>
          </a:bodyPr>
          <a:lstStyle/>
          <a:p>
            <a:r>
              <a:rPr lang="en-US" dirty="0" smtClean="0"/>
              <a:t>Included all of the cuts made by Brown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57200" y="2286000"/>
            <a:ext cx="8458200" cy="369331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select </a:t>
            </a:r>
            <a:r>
              <a:rPr lang="en-US" dirty="0" err="1">
                <a:solidFill>
                  <a:prstClr val="black"/>
                </a:solidFill>
              </a:rPr>
              <a:t>p.specobjid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p.ra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p.dec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p.l,p.b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p.u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p.g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p.r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p.i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p.z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from </a:t>
            </a:r>
            <a:r>
              <a:rPr lang="en-US" dirty="0">
                <a:solidFill>
                  <a:prstClr val="black"/>
                </a:solidFill>
              </a:rPr>
              <a:t>star p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Where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 err="1">
                <a:solidFill>
                  <a:prstClr val="black"/>
                </a:solidFill>
              </a:rPr>
              <a:t>p.g</a:t>
            </a:r>
            <a:r>
              <a:rPr lang="en-US" dirty="0">
                <a:solidFill>
                  <a:prstClr val="black"/>
                </a:solidFill>
              </a:rPr>
              <a:t> between 19.0 and 20.5)</a:t>
            </a:r>
          </a:p>
          <a:p>
            <a:r>
              <a:rPr lang="en-US" dirty="0">
                <a:solidFill>
                  <a:prstClr val="black"/>
                </a:solidFill>
              </a:rPr>
              <a:t> and (</a:t>
            </a:r>
            <a:r>
              <a:rPr lang="en-US" dirty="0" err="1">
                <a:solidFill>
                  <a:prstClr val="black"/>
                </a:solidFill>
              </a:rPr>
              <a:t>p.u-p.g</a:t>
            </a:r>
            <a:r>
              <a:rPr lang="en-US" dirty="0">
                <a:solidFill>
                  <a:prstClr val="black"/>
                </a:solidFill>
              </a:rPr>
              <a:t> BETWEEN .6 AND 1.07)</a:t>
            </a:r>
          </a:p>
          <a:p>
            <a:r>
              <a:rPr lang="en-US" dirty="0">
                <a:solidFill>
                  <a:prstClr val="black"/>
                </a:solidFill>
              </a:rPr>
              <a:t> and (</a:t>
            </a:r>
            <a:r>
              <a:rPr lang="en-US" dirty="0" err="1">
                <a:solidFill>
                  <a:prstClr val="black"/>
                </a:solidFill>
              </a:rPr>
              <a:t>p.g-p.r</a:t>
            </a:r>
            <a:r>
              <a:rPr lang="en-US" dirty="0">
                <a:solidFill>
                  <a:prstClr val="black"/>
                </a:solidFill>
              </a:rPr>
              <a:t> BETWEEN -.35 AND -.20)</a:t>
            </a:r>
          </a:p>
          <a:p>
            <a:r>
              <a:rPr lang="en-US" dirty="0">
                <a:solidFill>
                  <a:prstClr val="black"/>
                </a:solidFill>
              </a:rPr>
              <a:t> and (</a:t>
            </a:r>
            <a:r>
              <a:rPr lang="en-US" dirty="0" err="1">
                <a:solidFill>
                  <a:prstClr val="black"/>
                </a:solidFill>
              </a:rPr>
              <a:t>p.r-p.i</a:t>
            </a:r>
            <a:r>
              <a:rPr lang="en-US" dirty="0">
                <a:solidFill>
                  <a:prstClr val="black"/>
                </a:solidFill>
              </a:rPr>
              <a:t> BETWEEN -.5 AND 0)</a:t>
            </a:r>
          </a:p>
          <a:p>
            <a:r>
              <a:rPr lang="en-US" dirty="0">
                <a:solidFill>
                  <a:prstClr val="black"/>
                </a:solidFill>
              </a:rPr>
              <a:t> and </a:t>
            </a:r>
            <a:r>
              <a:rPr lang="en-US" dirty="0" err="1">
                <a:solidFill>
                  <a:prstClr val="black"/>
                </a:solidFill>
              </a:rPr>
              <a:t>p.clean</a:t>
            </a:r>
            <a:r>
              <a:rPr lang="en-US" dirty="0">
                <a:solidFill>
                  <a:prstClr val="black"/>
                </a:solidFill>
              </a:rPr>
              <a:t>=1</a:t>
            </a:r>
          </a:p>
          <a:p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and) </a:t>
            </a:r>
            <a:r>
              <a:rPr lang="en-US" dirty="0" err="1">
                <a:solidFill>
                  <a:prstClr val="black"/>
                </a:solidFill>
              </a:rPr>
              <a:t>p.g</a:t>
            </a:r>
            <a:r>
              <a:rPr lang="en-US" dirty="0">
                <a:solidFill>
                  <a:prstClr val="black"/>
                </a:solidFill>
              </a:rPr>
              <a:t> &gt; (18.6 + 10*(( </a:t>
            </a:r>
            <a:r>
              <a:rPr lang="en-US" dirty="0" err="1">
                <a:solidFill>
                  <a:prstClr val="black"/>
                </a:solidFill>
              </a:rPr>
              <a:t>p.g</a:t>
            </a:r>
            <a:r>
              <a:rPr lang="en-US" dirty="0">
                <a:solidFill>
                  <a:prstClr val="black"/>
                </a:solidFill>
              </a:rPr>
              <a:t> - </a:t>
            </a:r>
            <a:r>
              <a:rPr lang="en-US" dirty="0" err="1">
                <a:solidFill>
                  <a:prstClr val="black"/>
                </a:solidFill>
              </a:rPr>
              <a:t>p.r</a:t>
            </a:r>
            <a:r>
              <a:rPr lang="en-US" dirty="0">
                <a:solidFill>
                  <a:prstClr val="black"/>
                </a:solidFill>
              </a:rPr>
              <a:t> ) + 0.3) +(( </a:t>
            </a:r>
            <a:r>
              <a:rPr lang="en-US" dirty="0" err="1">
                <a:solidFill>
                  <a:prstClr val="black"/>
                </a:solidFill>
              </a:rPr>
              <a:t>p.u</a:t>
            </a:r>
            <a:r>
              <a:rPr lang="en-US" dirty="0">
                <a:solidFill>
                  <a:prstClr val="black"/>
                </a:solidFill>
              </a:rPr>
              <a:t> - </a:t>
            </a:r>
            <a:r>
              <a:rPr lang="en-US" dirty="0" err="1">
                <a:solidFill>
                  <a:prstClr val="black"/>
                </a:solidFill>
              </a:rPr>
              <a:t>p.g</a:t>
            </a:r>
            <a:r>
              <a:rPr lang="en-US" dirty="0">
                <a:solidFill>
                  <a:prstClr val="black"/>
                </a:solidFill>
              </a:rPr>
              <a:t> ) - (1.2*( </a:t>
            </a:r>
            <a:r>
              <a:rPr lang="en-US" dirty="0" err="1">
                <a:solidFill>
                  <a:prstClr val="black"/>
                </a:solidFill>
              </a:rPr>
              <a:t>p.g</a:t>
            </a:r>
            <a:r>
              <a:rPr lang="en-US" dirty="0">
                <a:solidFill>
                  <a:prstClr val="black"/>
                </a:solidFill>
              </a:rPr>
              <a:t> - </a:t>
            </a:r>
            <a:r>
              <a:rPr lang="en-US" dirty="0" err="1">
                <a:solidFill>
                  <a:prstClr val="black"/>
                </a:solidFill>
              </a:rPr>
              <a:t>p.r</a:t>
            </a:r>
            <a:r>
              <a:rPr lang="en-US" dirty="0">
                <a:solidFill>
                  <a:prstClr val="black"/>
                </a:solidFill>
              </a:rPr>
              <a:t> ) + 1.25))</a:t>
            </a:r>
          </a:p>
          <a:p>
            <a:r>
              <a:rPr lang="en-US" dirty="0">
                <a:solidFill>
                  <a:prstClr val="black"/>
                </a:solidFill>
              </a:rPr>
              <a:t> and (</a:t>
            </a:r>
            <a:r>
              <a:rPr lang="en-US" dirty="0" err="1">
                <a:solidFill>
                  <a:prstClr val="black"/>
                </a:solidFill>
              </a:rPr>
              <a:t>p.g-p.r</a:t>
            </a:r>
            <a:r>
              <a:rPr lang="en-US" dirty="0">
                <a:solidFill>
                  <a:prstClr val="black"/>
                </a:solidFill>
              </a:rPr>
              <a:t>) &lt; (.2*(</a:t>
            </a:r>
            <a:r>
              <a:rPr lang="en-US" dirty="0" err="1">
                <a:solidFill>
                  <a:prstClr val="black"/>
                </a:solidFill>
              </a:rPr>
              <a:t>p.u-p.g</a:t>
            </a:r>
            <a:r>
              <a:rPr lang="en-US" dirty="0">
                <a:solidFill>
                  <a:prstClr val="black"/>
                </a:solidFill>
              </a:rPr>
              <a:t>)-.38)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 and (</a:t>
            </a:r>
            <a:r>
              <a:rPr lang="en-US" dirty="0" err="1" smtClean="0">
                <a:solidFill>
                  <a:prstClr val="black"/>
                </a:solidFill>
              </a:rPr>
              <a:t>p.b</a:t>
            </a:r>
            <a:r>
              <a:rPr lang="en-US" dirty="0" smtClean="0">
                <a:solidFill>
                  <a:prstClr val="black"/>
                </a:solidFill>
              </a:rPr>
              <a:t> &gt;= ( -</a:t>
            </a:r>
            <a:r>
              <a:rPr lang="en-US" dirty="0" err="1" smtClean="0">
                <a:solidFill>
                  <a:prstClr val="black"/>
                </a:solidFill>
              </a:rPr>
              <a:t>p.l</a:t>
            </a:r>
            <a:r>
              <a:rPr lang="en-US" dirty="0" smtClean="0">
                <a:solidFill>
                  <a:prstClr val="black"/>
                </a:solidFill>
              </a:rPr>
              <a:t>/5 + 50) or </a:t>
            </a:r>
            <a:r>
              <a:rPr lang="en-US" dirty="0" err="1" smtClean="0">
                <a:solidFill>
                  <a:prstClr val="black"/>
                </a:solidFill>
              </a:rPr>
              <a:t>p.b</a:t>
            </a:r>
            <a:r>
              <a:rPr lang="en-US" dirty="0" smtClean="0">
                <a:solidFill>
                  <a:prstClr val="black"/>
                </a:solidFill>
              </a:rPr>
              <a:t> &lt;= (</a:t>
            </a:r>
            <a:r>
              <a:rPr lang="en-US" dirty="0" err="1" smtClean="0">
                <a:solidFill>
                  <a:prstClr val="black"/>
                </a:solidFill>
              </a:rPr>
              <a:t>p.l</a:t>
            </a:r>
            <a:r>
              <a:rPr lang="en-US" dirty="0" smtClean="0">
                <a:solidFill>
                  <a:prstClr val="black"/>
                </a:solidFill>
              </a:rPr>
              <a:t>/5 – 50))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order </a:t>
            </a:r>
            <a:r>
              <a:rPr lang="en-US" dirty="0">
                <a:solidFill>
                  <a:prstClr val="black"/>
                </a:solidFill>
              </a:rPr>
              <a:t>by </a:t>
            </a:r>
            <a:r>
              <a:rPr lang="en-US" dirty="0" err="1">
                <a:solidFill>
                  <a:prstClr val="black"/>
                </a:solidFill>
              </a:rPr>
              <a:t>p.l</a:t>
            </a:r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27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Our Results vs. Brown’s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585 objects compared to the 528 found by Brown</a:t>
            </a:r>
            <a:endParaRPr lang="en-US" dirty="0"/>
          </a:p>
          <a:p>
            <a:r>
              <a:rPr lang="en-US" dirty="0" smtClean="0"/>
              <a:t>More results were expected since we used a later data release of SDSS</a:t>
            </a:r>
          </a:p>
          <a:p>
            <a:r>
              <a:rPr lang="en-US" dirty="0" smtClean="0"/>
              <a:t>HVSs that we found</a:t>
            </a:r>
          </a:p>
          <a:p>
            <a:pPr lvl="1"/>
            <a:r>
              <a:rPr lang="en-US" dirty="0" smtClean="0"/>
              <a:t>HVS1, HVS6, HVS10, HVS12, HVS13, HVS14, HVS15 HVS16</a:t>
            </a:r>
          </a:p>
        </p:txBody>
      </p:sp>
    </p:spTree>
    <p:extLst>
      <p:ext uri="{BB962C8B-B14F-4D97-AF65-F5344CB8AC3E}">
        <p14:creationId xmlns:p14="http://schemas.microsoft.com/office/powerpoint/2010/main" val="2195963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30"/>
            <a:ext cx="9144000" cy="685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065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656"/>
            <a:ext cx="7315200" cy="6804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207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Experiments with the query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Widening of the color and magnitude range</a:t>
            </a:r>
            <a:endParaRPr lang="en-US" dirty="0"/>
          </a:p>
          <a:p>
            <a:r>
              <a:rPr lang="en-US" dirty="0" smtClean="0"/>
              <a:t>Only asked for stars with spectra in the database</a:t>
            </a:r>
          </a:p>
          <a:p>
            <a:pPr lvl="1"/>
            <a:r>
              <a:rPr lang="en-US" dirty="0" smtClean="0"/>
              <a:t>We used the table </a:t>
            </a:r>
            <a:r>
              <a:rPr lang="en-US" dirty="0" err="1" smtClean="0"/>
              <a:t>sppParams</a:t>
            </a:r>
            <a:r>
              <a:rPr lang="en-US" dirty="0" smtClean="0"/>
              <a:t> in order to get information about the surface gravities, </a:t>
            </a:r>
            <a:r>
              <a:rPr lang="en-US" dirty="0" err="1" smtClean="0"/>
              <a:t>metallicities</a:t>
            </a:r>
            <a:r>
              <a:rPr lang="en-US" dirty="0" smtClean="0"/>
              <a:t>, radial velocities, and signal to noise ratios of the stars</a:t>
            </a:r>
          </a:p>
        </p:txBody>
      </p:sp>
    </p:spTree>
    <p:extLst>
      <p:ext uri="{BB962C8B-B14F-4D97-AF65-F5344CB8AC3E}">
        <p14:creationId xmlns:p14="http://schemas.microsoft.com/office/powerpoint/2010/main" val="4171426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1"/>
            <a:ext cx="8458200" cy="1219200"/>
          </a:xfrm>
        </p:spPr>
        <p:txBody>
          <a:bodyPr/>
          <a:lstStyle/>
          <a:p>
            <a:r>
              <a:rPr lang="en-US" dirty="0" smtClean="0"/>
              <a:t>The new query returned 960 results due to the broader range in color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2057400"/>
            <a:ext cx="8686800" cy="440120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select </a:t>
            </a:r>
            <a:r>
              <a:rPr lang="en-US" sz="2000" dirty="0" err="1">
                <a:solidFill>
                  <a:prstClr val="black"/>
                </a:solidFill>
              </a:rPr>
              <a:t>p.specobjid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p.ra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p.dec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p.l,p.b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p.u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p.g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p.r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p.i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p.z</a:t>
            </a:r>
            <a:r>
              <a:rPr lang="en-US" sz="2000" dirty="0">
                <a:solidFill>
                  <a:prstClr val="black"/>
                </a:solidFill>
              </a:rPr>
              <a:t>, s.loggngs1, s.fehngs1, </a:t>
            </a:r>
            <a:r>
              <a:rPr lang="en-US" sz="2000" dirty="0" err="1">
                <a:solidFill>
                  <a:prstClr val="black"/>
                </a:solidFill>
              </a:rPr>
              <a:t>s.elodiervfinal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s.elodiervfinalerr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s.snr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s.zwarning</a:t>
            </a:r>
            <a:endParaRPr lang="en-US" sz="2000" dirty="0">
              <a:solidFill>
                <a:prstClr val="black"/>
              </a:solidFill>
            </a:endParaRPr>
          </a:p>
          <a:p>
            <a:r>
              <a:rPr lang="en-US" sz="2000" dirty="0">
                <a:solidFill>
                  <a:prstClr val="black"/>
                </a:solidFill>
              </a:rPr>
              <a:t> from star p, </a:t>
            </a:r>
            <a:r>
              <a:rPr lang="en-US" sz="2000" dirty="0" err="1">
                <a:solidFill>
                  <a:prstClr val="black"/>
                </a:solidFill>
              </a:rPr>
              <a:t>sppparams</a:t>
            </a:r>
            <a:r>
              <a:rPr lang="en-US" sz="2000" dirty="0">
                <a:solidFill>
                  <a:prstClr val="black"/>
                </a:solidFill>
              </a:rPr>
              <a:t> s</a:t>
            </a:r>
          </a:p>
          <a:p>
            <a:r>
              <a:rPr lang="en-US" sz="2000" dirty="0">
                <a:solidFill>
                  <a:prstClr val="black"/>
                </a:solidFill>
              </a:rPr>
              <a:t>where</a:t>
            </a:r>
          </a:p>
          <a:p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p.specobjid</a:t>
            </a:r>
            <a:r>
              <a:rPr lang="en-US" sz="2000" dirty="0">
                <a:solidFill>
                  <a:prstClr val="black"/>
                </a:solidFill>
              </a:rPr>
              <a:t>=</a:t>
            </a:r>
            <a:r>
              <a:rPr lang="en-US" sz="2000" dirty="0" err="1">
                <a:solidFill>
                  <a:prstClr val="black"/>
                </a:solidFill>
              </a:rPr>
              <a:t>s.specobjid</a:t>
            </a:r>
            <a:endParaRPr lang="en-US" sz="2000" dirty="0">
              <a:solidFill>
                <a:prstClr val="black"/>
              </a:solidFill>
            </a:endParaRPr>
          </a:p>
          <a:p>
            <a:r>
              <a:rPr lang="en-US" sz="2000" dirty="0">
                <a:solidFill>
                  <a:prstClr val="black"/>
                </a:solidFill>
              </a:rPr>
              <a:t> and (</a:t>
            </a:r>
            <a:r>
              <a:rPr lang="en-US" sz="2000" dirty="0" err="1">
                <a:solidFill>
                  <a:prstClr val="black"/>
                </a:solidFill>
              </a:rPr>
              <a:t>p.g</a:t>
            </a:r>
            <a:r>
              <a:rPr lang="en-US" sz="2000" dirty="0">
                <a:solidFill>
                  <a:prstClr val="black"/>
                </a:solidFill>
              </a:rPr>
              <a:t> between 14.0 and 25.0)</a:t>
            </a:r>
          </a:p>
          <a:p>
            <a:r>
              <a:rPr lang="en-US" sz="2000" dirty="0">
                <a:solidFill>
                  <a:prstClr val="black"/>
                </a:solidFill>
              </a:rPr>
              <a:t> and (</a:t>
            </a:r>
            <a:r>
              <a:rPr lang="en-US" sz="2000" dirty="0" err="1">
                <a:solidFill>
                  <a:prstClr val="black"/>
                </a:solidFill>
              </a:rPr>
              <a:t>p.u-p.g</a:t>
            </a:r>
            <a:r>
              <a:rPr lang="en-US" sz="2000" dirty="0">
                <a:solidFill>
                  <a:prstClr val="black"/>
                </a:solidFill>
              </a:rPr>
              <a:t> BETWEEN 0 AND .5)</a:t>
            </a:r>
          </a:p>
          <a:p>
            <a:r>
              <a:rPr lang="en-US" sz="2000" dirty="0">
                <a:solidFill>
                  <a:prstClr val="black"/>
                </a:solidFill>
              </a:rPr>
              <a:t> and (</a:t>
            </a:r>
            <a:r>
              <a:rPr lang="en-US" sz="2000" dirty="0" err="1">
                <a:solidFill>
                  <a:prstClr val="black"/>
                </a:solidFill>
              </a:rPr>
              <a:t>p.g-p.r</a:t>
            </a:r>
            <a:r>
              <a:rPr lang="en-US" sz="2000" dirty="0">
                <a:solidFill>
                  <a:prstClr val="black"/>
                </a:solidFill>
              </a:rPr>
              <a:t> BETWEEN -.6 AND 0)</a:t>
            </a:r>
          </a:p>
          <a:p>
            <a:r>
              <a:rPr lang="en-US" sz="2000" dirty="0">
                <a:solidFill>
                  <a:prstClr val="black"/>
                </a:solidFill>
              </a:rPr>
              <a:t> and (</a:t>
            </a:r>
            <a:r>
              <a:rPr lang="en-US" sz="2000" dirty="0" err="1">
                <a:solidFill>
                  <a:prstClr val="black"/>
                </a:solidFill>
              </a:rPr>
              <a:t>p.r-p.i</a:t>
            </a:r>
            <a:r>
              <a:rPr lang="en-US" sz="2000" dirty="0">
                <a:solidFill>
                  <a:prstClr val="black"/>
                </a:solidFill>
              </a:rPr>
              <a:t> BETWEEN -.5 AND 0)</a:t>
            </a:r>
          </a:p>
          <a:p>
            <a:r>
              <a:rPr lang="en-US" sz="2000" dirty="0">
                <a:solidFill>
                  <a:prstClr val="black"/>
                </a:solidFill>
              </a:rPr>
              <a:t> and </a:t>
            </a:r>
            <a:r>
              <a:rPr lang="en-US" sz="2000" dirty="0" err="1">
                <a:solidFill>
                  <a:prstClr val="black"/>
                </a:solidFill>
              </a:rPr>
              <a:t>p.clean</a:t>
            </a:r>
            <a:r>
              <a:rPr lang="en-US" sz="2000" dirty="0">
                <a:solidFill>
                  <a:prstClr val="black"/>
                </a:solidFill>
              </a:rPr>
              <a:t>=1</a:t>
            </a:r>
          </a:p>
          <a:p>
            <a:r>
              <a:rPr lang="en-US" sz="2000" dirty="0">
                <a:solidFill>
                  <a:prstClr val="black"/>
                </a:solidFill>
              </a:rPr>
              <a:t> and </a:t>
            </a:r>
            <a:r>
              <a:rPr lang="en-US" sz="2000" dirty="0" err="1">
                <a:solidFill>
                  <a:prstClr val="black"/>
                </a:solidFill>
              </a:rPr>
              <a:t>p.g</a:t>
            </a:r>
            <a:r>
              <a:rPr lang="en-US" sz="2000" dirty="0">
                <a:solidFill>
                  <a:prstClr val="black"/>
                </a:solidFill>
              </a:rPr>
              <a:t> &gt; (18.6 + 10*(( </a:t>
            </a:r>
            <a:r>
              <a:rPr lang="en-US" sz="2000" dirty="0" err="1">
                <a:solidFill>
                  <a:prstClr val="black"/>
                </a:solidFill>
              </a:rPr>
              <a:t>p.g</a:t>
            </a:r>
            <a:r>
              <a:rPr lang="en-US" sz="2000" dirty="0">
                <a:solidFill>
                  <a:prstClr val="black"/>
                </a:solidFill>
              </a:rPr>
              <a:t> - </a:t>
            </a:r>
            <a:r>
              <a:rPr lang="en-US" sz="2000" dirty="0" err="1">
                <a:solidFill>
                  <a:prstClr val="black"/>
                </a:solidFill>
              </a:rPr>
              <a:t>p.r</a:t>
            </a:r>
            <a:r>
              <a:rPr lang="en-US" sz="2000" dirty="0">
                <a:solidFill>
                  <a:prstClr val="black"/>
                </a:solidFill>
              </a:rPr>
              <a:t> ) + 0.3) +(( </a:t>
            </a:r>
            <a:r>
              <a:rPr lang="en-US" sz="2000" dirty="0" err="1">
                <a:solidFill>
                  <a:prstClr val="black"/>
                </a:solidFill>
              </a:rPr>
              <a:t>p.u</a:t>
            </a:r>
            <a:r>
              <a:rPr lang="en-US" sz="2000" dirty="0">
                <a:solidFill>
                  <a:prstClr val="black"/>
                </a:solidFill>
              </a:rPr>
              <a:t> - </a:t>
            </a:r>
            <a:r>
              <a:rPr lang="en-US" sz="2000" dirty="0" err="1">
                <a:solidFill>
                  <a:prstClr val="black"/>
                </a:solidFill>
              </a:rPr>
              <a:t>p.g</a:t>
            </a:r>
            <a:r>
              <a:rPr lang="en-US" sz="2000" dirty="0">
                <a:solidFill>
                  <a:prstClr val="black"/>
                </a:solidFill>
              </a:rPr>
              <a:t> ) - (1.2*( </a:t>
            </a:r>
            <a:r>
              <a:rPr lang="en-US" sz="2000" dirty="0" err="1">
                <a:solidFill>
                  <a:prstClr val="black"/>
                </a:solidFill>
              </a:rPr>
              <a:t>p.g</a:t>
            </a:r>
            <a:r>
              <a:rPr lang="en-US" sz="2000" dirty="0">
                <a:solidFill>
                  <a:prstClr val="black"/>
                </a:solidFill>
              </a:rPr>
              <a:t> - </a:t>
            </a:r>
            <a:r>
              <a:rPr lang="en-US" sz="2000" dirty="0" err="1">
                <a:solidFill>
                  <a:prstClr val="black"/>
                </a:solidFill>
              </a:rPr>
              <a:t>p.r</a:t>
            </a:r>
            <a:r>
              <a:rPr lang="en-US" sz="2000" dirty="0">
                <a:solidFill>
                  <a:prstClr val="black"/>
                </a:solidFill>
              </a:rPr>
              <a:t> ) + 1.25)))</a:t>
            </a:r>
          </a:p>
          <a:p>
            <a:r>
              <a:rPr lang="en-US" sz="2000" dirty="0">
                <a:solidFill>
                  <a:prstClr val="black"/>
                </a:solidFill>
              </a:rPr>
              <a:t> and (</a:t>
            </a:r>
            <a:r>
              <a:rPr lang="en-US" sz="2000" dirty="0" err="1">
                <a:solidFill>
                  <a:prstClr val="black"/>
                </a:solidFill>
              </a:rPr>
              <a:t>p.g-p.r</a:t>
            </a:r>
            <a:r>
              <a:rPr lang="en-US" sz="2000" dirty="0">
                <a:solidFill>
                  <a:prstClr val="black"/>
                </a:solidFill>
              </a:rPr>
              <a:t>) &lt; (.2*(</a:t>
            </a:r>
            <a:r>
              <a:rPr lang="en-US" sz="2000" dirty="0" err="1">
                <a:solidFill>
                  <a:prstClr val="black"/>
                </a:solidFill>
              </a:rPr>
              <a:t>p.u-p.g</a:t>
            </a:r>
            <a:r>
              <a:rPr lang="en-US" sz="2000" dirty="0">
                <a:solidFill>
                  <a:prstClr val="black"/>
                </a:solidFill>
              </a:rPr>
              <a:t>)-.38)</a:t>
            </a:r>
          </a:p>
          <a:p>
            <a:r>
              <a:rPr lang="en-US" sz="2000" dirty="0">
                <a:solidFill>
                  <a:prstClr val="black"/>
                </a:solidFill>
              </a:rPr>
              <a:t> and (</a:t>
            </a:r>
            <a:r>
              <a:rPr lang="en-US" sz="2000" dirty="0" err="1">
                <a:solidFill>
                  <a:prstClr val="black"/>
                </a:solidFill>
              </a:rPr>
              <a:t>p.b</a:t>
            </a:r>
            <a:r>
              <a:rPr lang="en-US" sz="2000" dirty="0">
                <a:solidFill>
                  <a:prstClr val="black"/>
                </a:solidFill>
              </a:rPr>
              <a:t> &gt;= (-</a:t>
            </a:r>
            <a:r>
              <a:rPr lang="en-US" sz="2000" dirty="0" err="1">
                <a:solidFill>
                  <a:prstClr val="black"/>
                </a:solidFill>
              </a:rPr>
              <a:t>p.l</a:t>
            </a:r>
            <a:r>
              <a:rPr lang="en-US" sz="2000" dirty="0">
                <a:solidFill>
                  <a:prstClr val="black"/>
                </a:solidFill>
              </a:rPr>
              <a:t>/5 + 50) or </a:t>
            </a:r>
            <a:r>
              <a:rPr lang="en-US" sz="2000" dirty="0" err="1">
                <a:solidFill>
                  <a:prstClr val="black"/>
                </a:solidFill>
              </a:rPr>
              <a:t>p.b</a:t>
            </a:r>
            <a:r>
              <a:rPr lang="en-US" sz="2000" dirty="0">
                <a:solidFill>
                  <a:prstClr val="black"/>
                </a:solidFill>
              </a:rPr>
              <a:t>&lt;= (</a:t>
            </a:r>
            <a:r>
              <a:rPr lang="en-US" sz="2000" dirty="0" err="1">
                <a:solidFill>
                  <a:prstClr val="black"/>
                </a:solidFill>
              </a:rPr>
              <a:t>p.l</a:t>
            </a:r>
            <a:r>
              <a:rPr lang="en-US" sz="2000" dirty="0">
                <a:solidFill>
                  <a:prstClr val="black"/>
                </a:solidFill>
              </a:rPr>
              <a:t>/5 - 50))</a:t>
            </a:r>
          </a:p>
          <a:p>
            <a:r>
              <a:rPr lang="en-US" sz="2000" dirty="0">
                <a:solidFill>
                  <a:prstClr val="black"/>
                </a:solidFill>
              </a:rPr>
              <a:t>order by </a:t>
            </a:r>
            <a:r>
              <a:rPr lang="en-US" sz="2000" dirty="0" err="1">
                <a:solidFill>
                  <a:prstClr val="black"/>
                </a:solidFill>
              </a:rPr>
              <a:t>s.elodiervfinal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155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Results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fastest stars found were mostly White Dwarfs with the occasional A0 star</a:t>
            </a:r>
          </a:p>
          <a:p>
            <a:r>
              <a:rPr lang="en-US" dirty="0" smtClean="0"/>
              <a:t>We found a white dwarf with small proper motions which indicate that it could be far away.</a:t>
            </a:r>
          </a:p>
          <a:p>
            <a:pPr lvl="1"/>
            <a:r>
              <a:rPr lang="en-US" dirty="0" smtClean="0"/>
              <a:t>WDs are usually &lt; 1 </a:t>
            </a:r>
            <a:r>
              <a:rPr lang="en-US" dirty="0" err="1" smtClean="0"/>
              <a:t>kpc</a:t>
            </a:r>
            <a:r>
              <a:rPr lang="en-US" dirty="0" smtClean="0"/>
              <a:t> away.</a:t>
            </a:r>
          </a:p>
          <a:p>
            <a:pPr lvl="1"/>
            <a:r>
              <a:rPr lang="en-US" dirty="0" smtClean="0"/>
              <a:t>The WD has a reference frame velocity of 645 km/s</a:t>
            </a:r>
          </a:p>
          <a:p>
            <a:pPr lvl="1"/>
            <a:r>
              <a:rPr lang="en-US" dirty="0" smtClean="0"/>
              <a:t>How could it have gotten that fast?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116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Interesting </a:t>
            </a:r>
            <a:r>
              <a:rPr lang="en-US" dirty="0" smtClean="0"/>
              <a:t>WD l=117.54,b=54.02</a:t>
            </a:r>
            <a:endParaRPr lang="en-US" dirty="0"/>
          </a:p>
        </p:txBody>
      </p:sp>
      <p:pic>
        <p:nvPicPr>
          <p:cNvPr id="4" name="Content Placeholder 3" descr="wdspectra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87" t="6159" r="26462" b="-6807"/>
          <a:stretch/>
        </p:blipFill>
        <p:spPr>
          <a:xfrm>
            <a:off x="-203200" y="1600200"/>
            <a:ext cx="8128000" cy="5257799"/>
          </a:xfrm>
        </p:spPr>
      </p:pic>
    </p:spTree>
    <p:extLst>
      <p:ext uri="{BB962C8B-B14F-4D97-AF65-F5344CB8AC3E}">
        <p14:creationId xmlns:p14="http://schemas.microsoft.com/office/powerpoint/2010/main" val="3014807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HVS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A0 star was found with a 580 km/s</a:t>
            </a:r>
          </a:p>
          <a:p>
            <a:r>
              <a:rPr lang="en-US" dirty="0" smtClean="0"/>
              <a:t>Small proper motion which indicates it’s far away</a:t>
            </a:r>
          </a:p>
          <a:p>
            <a:r>
              <a:rPr lang="en-US" dirty="0" smtClean="0"/>
              <a:t>False alarm</a:t>
            </a:r>
          </a:p>
          <a:p>
            <a:pPr lvl="1"/>
            <a:r>
              <a:rPr lang="en-US" dirty="0" smtClean="0"/>
              <a:t>Was already found by Warren Brown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166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Brown’s HVS4</a:t>
            </a:r>
            <a:endParaRPr lang="en-US" dirty="0"/>
          </a:p>
        </p:txBody>
      </p:sp>
      <p:pic>
        <p:nvPicPr>
          <p:cNvPr id="4" name="Content Placeholder 3" descr="BrownHVS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" r="15871" b="1883"/>
          <a:stretch/>
        </p:blipFill>
        <p:spPr>
          <a:xfrm>
            <a:off x="380999" y="1600200"/>
            <a:ext cx="8523125" cy="4953000"/>
          </a:xfrm>
        </p:spPr>
      </p:pic>
    </p:spTree>
    <p:extLst>
      <p:ext uri="{BB962C8B-B14F-4D97-AF65-F5344CB8AC3E}">
        <p14:creationId xmlns:p14="http://schemas.microsoft.com/office/powerpoint/2010/main" val="1037018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makes HVSs special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HVS is a Star that is moving exceptionally fast.</a:t>
            </a:r>
          </a:p>
          <a:p>
            <a:r>
              <a:rPr lang="en-US" dirty="0" smtClean="0"/>
              <a:t>Fast enough to potentially escape the galaxy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504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modified query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8153400" cy="1219200"/>
          </a:xfrm>
        </p:spPr>
        <p:txBody>
          <a:bodyPr/>
          <a:lstStyle/>
          <a:p>
            <a:r>
              <a:rPr lang="en-US" dirty="0" smtClean="0"/>
              <a:t>Focus on the proper motion and velocity</a:t>
            </a:r>
          </a:p>
          <a:p>
            <a:r>
              <a:rPr lang="en-US" dirty="0" smtClean="0"/>
              <a:t>Picked out the A0 stars from the results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2438400"/>
            <a:ext cx="8686800" cy="440120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select </a:t>
            </a:r>
            <a:r>
              <a:rPr lang="en-US" sz="2000" dirty="0" err="1">
                <a:solidFill>
                  <a:prstClr val="black"/>
                </a:solidFill>
              </a:rPr>
              <a:t>p.specobjid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p.ra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p.dec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p.l,p.b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p.u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p.g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p.r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p.i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p.z</a:t>
            </a:r>
            <a:r>
              <a:rPr lang="en-US" sz="2000" dirty="0">
                <a:solidFill>
                  <a:prstClr val="black"/>
                </a:solidFill>
              </a:rPr>
              <a:t>, s.loggngs1, s.fehngs1, </a:t>
            </a:r>
            <a:r>
              <a:rPr lang="en-US" sz="2000" dirty="0" err="1">
                <a:solidFill>
                  <a:prstClr val="black"/>
                </a:solidFill>
              </a:rPr>
              <a:t>s.elodiervfinal</a:t>
            </a:r>
            <a:r>
              <a:rPr lang="en-US" sz="2000" dirty="0">
                <a:solidFill>
                  <a:prstClr val="black"/>
                </a:solidFill>
              </a:rPr>
              <a:t>, s.elodiervfinalerr,pm.pmra,pm.pmdec,pm.pmdecerr,pm.pmraerr,s.mjd,s.plate,s.fiberid,s.teffngs1</a:t>
            </a:r>
          </a:p>
          <a:p>
            <a:r>
              <a:rPr lang="en-US" sz="2000" dirty="0">
                <a:solidFill>
                  <a:prstClr val="black"/>
                </a:solidFill>
              </a:rPr>
              <a:t> from star p, </a:t>
            </a:r>
            <a:r>
              <a:rPr lang="en-US" sz="2000" dirty="0" err="1">
                <a:solidFill>
                  <a:prstClr val="black"/>
                </a:solidFill>
              </a:rPr>
              <a:t>sppparams</a:t>
            </a:r>
            <a:r>
              <a:rPr lang="en-US" sz="2000" dirty="0">
                <a:solidFill>
                  <a:prstClr val="black"/>
                </a:solidFill>
              </a:rPr>
              <a:t> s, </a:t>
            </a:r>
            <a:r>
              <a:rPr lang="en-US" sz="2000" dirty="0" err="1">
                <a:solidFill>
                  <a:prstClr val="black"/>
                </a:solidFill>
              </a:rPr>
              <a:t>propermotions</a:t>
            </a:r>
            <a:r>
              <a:rPr lang="en-US" sz="2000" dirty="0">
                <a:solidFill>
                  <a:prstClr val="black"/>
                </a:solidFill>
              </a:rPr>
              <a:t> pm</a:t>
            </a:r>
          </a:p>
          <a:p>
            <a:r>
              <a:rPr lang="en-US" sz="2000" dirty="0">
                <a:solidFill>
                  <a:prstClr val="black"/>
                </a:solidFill>
              </a:rPr>
              <a:t>where</a:t>
            </a:r>
          </a:p>
          <a:p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p.specobjid</a:t>
            </a:r>
            <a:r>
              <a:rPr lang="en-US" sz="2000" dirty="0">
                <a:solidFill>
                  <a:prstClr val="black"/>
                </a:solidFill>
              </a:rPr>
              <a:t>=</a:t>
            </a:r>
            <a:r>
              <a:rPr lang="en-US" sz="2000" dirty="0" err="1">
                <a:solidFill>
                  <a:prstClr val="black"/>
                </a:solidFill>
              </a:rPr>
              <a:t>s.specobjid</a:t>
            </a:r>
            <a:endParaRPr lang="en-US" sz="2000" dirty="0">
              <a:solidFill>
                <a:prstClr val="black"/>
              </a:solidFill>
            </a:endParaRPr>
          </a:p>
          <a:p>
            <a:r>
              <a:rPr lang="en-US" sz="2000" dirty="0">
                <a:solidFill>
                  <a:prstClr val="black"/>
                </a:solidFill>
              </a:rPr>
              <a:t> and </a:t>
            </a:r>
            <a:r>
              <a:rPr lang="en-US" sz="2000" dirty="0" err="1">
                <a:solidFill>
                  <a:prstClr val="black"/>
                </a:solidFill>
              </a:rPr>
              <a:t>p.objid</a:t>
            </a:r>
            <a:r>
              <a:rPr lang="en-US" sz="2000" dirty="0">
                <a:solidFill>
                  <a:prstClr val="black"/>
                </a:solidFill>
              </a:rPr>
              <a:t>=</a:t>
            </a:r>
            <a:r>
              <a:rPr lang="en-US" sz="2000" dirty="0" err="1">
                <a:solidFill>
                  <a:prstClr val="black"/>
                </a:solidFill>
              </a:rPr>
              <a:t>pm.objid</a:t>
            </a:r>
            <a:endParaRPr lang="en-US" sz="2000" dirty="0">
              <a:solidFill>
                <a:prstClr val="black"/>
              </a:solidFill>
            </a:endParaRPr>
          </a:p>
          <a:p>
            <a:r>
              <a:rPr lang="en-US" sz="2000" dirty="0">
                <a:solidFill>
                  <a:prstClr val="black"/>
                </a:solidFill>
              </a:rPr>
              <a:t> and </a:t>
            </a:r>
            <a:r>
              <a:rPr lang="en-US" sz="2000" dirty="0" err="1">
                <a:solidFill>
                  <a:prstClr val="black"/>
                </a:solidFill>
              </a:rPr>
              <a:t>p.clean</a:t>
            </a:r>
            <a:r>
              <a:rPr lang="en-US" sz="2000" dirty="0">
                <a:solidFill>
                  <a:prstClr val="black"/>
                </a:solidFill>
              </a:rPr>
              <a:t>=1</a:t>
            </a:r>
          </a:p>
          <a:p>
            <a:r>
              <a:rPr lang="en-US" sz="2000" dirty="0">
                <a:solidFill>
                  <a:prstClr val="black"/>
                </a:solidFill>
              </a:rPr>
              <a:t> and (</a:t>
            </a:r>
            <a:r>
              <a:rPr lang="en-US" sz="2000" dirty="0" err="1">
                <a:solidFill>
                  <a:prstClr val="black"/>
                </a:solidFill>
              </a:rPr>
              <a:t>p.b</a:t>
            </a:r>
            <a:r>
              <a:rPr lang="en-US" sz="2000" dirty="0">
                <a:solidFill>
                  <a:prstClr val="black"/>
                </a:solidFill>
              </a:rPr>
              <a:t> &gt;= (-</a:t>
            </a:r>
            <a:r>
              <a:rPr lang="en-US" sz="2000" dirty="0" err="1">
                <a:solidFill>
                  <a:prstClr val="black"/>
                </a:solidFill>
              </a:rPr>
              <a:t>p.l</a:t>
            </a:r>
            <a:r>
              <a:rPr lang="en-US" sz="2000" dirty="0">
                <a:solidFill>
                  <a:prstClr val="black"/>
                </a:solidFill>
              </a:rPr>
              <a:t>/5 + 50) or </a:t>
            </a:r>
            <a:r>
              <a:rPr lang="en-US" sz="2000" dirty="0" err="1">
                <a:solidFill>
                  <a:prstClr val="black"/>
                </a:solidFill>
              </a:rPr>
              <a:t>p.b</a:t>
            </a:r>
            <a:r>
              <a:rPr lang="en-US" sz="2000" dirty="0">
                <a:solidFill>
                  <a:prstClr val="black"/>
                </a:solidFill>
              </a:rPr>
              <a:t>&lt;= (</a:t>
            </a:r>
            <a:r>
              <a:rPr lang="en-US" sz="2000" dirty="0" err="1">
                <a:solidFill>
                  <a:prstClr val="black"/>
                </a:solidFill>
              </a:rPr>
              <a:t>p.l</a:t>
            </a:r>
            <a:r>
              <a:rPr lang="en-US" sz="2000" dirty="0">
                <a:solidFill>
                  <a:prstClr val="black"/>
                </a:solidFill>
              </a:rPr>
              <a:t>/5 - 50))</a:t>
            </a:r>
          </a:p>
          <a:p>
            <a:r>
              <a:rPr lang="en-US" sz="2000" dirty="0">
                <a:solidFill>
                  <a:prstClr val="black"/>
                </a:solidFill>
              </a:rPr>
              <a:t> and </a:t>
            </a:r>
            <a:r>
              <a:rPr lang="en-US" sz="2000" dirty="0" err="1">
                <a:solidFill>
                  <a:prstClr val="black"/>
                </a:solidFill>
              </a:rPr>
              <a:t>s.elodiervfinal</a:t>
            </a:r>
            <a:r>
              <a:rPr lang="en-US" sz="2000" dirty="0">
                <a:solidFill>
                  <a:prstClr val="black"/>
                </a:solidFill>
              </a:rPr>
              <a:t> between 400 and 500</a:t>
            </a:r>
          </a:p>
          <a:p>
            <a:r>
              <a:rPr lang="en-US" sz="2000" dirty="0">
                <a:solidFill>
                  <a:prstClr val="black"/>
                </a:solidFill>
              </a:rPr>
              <a:t> and abs(</a:t>
            </a:r>
            <a:r>
              <a:rPr lang="en-US" sz="2000" dirty="0" err="1">
                <a:solidFill>
                  <a:prstClr val="black"/>
                </a:solidFill>
              </a:rPr>
              <a:t>pm.pmra</a:t>
            </a:r>
            <a:r>
              <a:rPr lang="en-US" sz="2000" dirty="0">
                <a:solidFill>
                  <a:prstClr val="black"/>
                </a:solidFill>
              </a:rPr>
              <a:t>) &lt; </a:t>
            </a:r>
            <a:r>
              <a:rPr lang="en-US" sz="2000" dirty="0" err="1">
                <a:solidFill>
                  <a:prstClr val="black"/>
                </a:solidFill>
              </a:rPr>
              <a:t>pm.pmraerr</a:t>
            </a:r>
            <a:r>
              <a:rPr lang="en-US" sz="2000" dirty="0">
                <a:solidFill>
                  <a:prstClr val="black"/>
                </a:solidFill>
              </a:rPr>
              <a:t> and abs(</a:t>
            </a:r>
            <a:r>
              <a:rPr lang="en-US" sz="2000" dirty="0" err="1">
                <a:solidFill>
                  <a:prstClr val="black"/>
                </a:solidFill>
              </a:rPr>
              <a:t>pm.pmdec</a:t>
            </a:r>
            <a:r>
              <a:rPr lang="en-US" sz="2000" dirty="0">
                <a:solidFill>
                  <a:prstClr val="black"/>
                </a:solidFill>
              </a:rPr>
              <a:t>) &lt; </a:t>
            </a:r>
            <a:r>
              <a:rPr lang="en-US" sz="2000" dirty="0" err="1">
                <a:solidFill>
                  <a:prstClr val="black"/>
                </a:solidFill>
              </a:rPr>
              <a:t>pm.pmdecerr</a:t>
            </a:r>
            <a:endParaRPr lang="en-US" sz="2000" dirty="0">
              <a:solidFill>
                <a:prstClr val="black"/>
              </a:solidFill>
            </a:endParaRPr>
          </a:p>
          <a:p>
            <a:r>
              <a:rPr lang="en-US" sz="2000" dirty="0">
                <a:solidFill>
                  <a:prstClr val="black"/>
                </a:solidFill>
              </a:rPr>
              <a:t> and </a:t>
            </a:r>
            <a:r>
              <a:rPr lang="en-US" sz="2000" dirty="0" err="1">
                <a:solidFill>
                  <a:prstClr val="black"/>
                </a:solidFill>
              </a:rPr>
              <a:t>s.elodiervfinalerr</a:t>
            </a:r>
            <a:r>
              <a:rPr lang="en-US" sz="2000" dirty="0">
                <a:solidFill>
                  <a:prstClr val="black"/>
                </a:solidFill>
              </a:rPr>
              <a:t> between 0 and 100</a:t>
            </a:r>
          </a:p>
          <a:p>
            <a:r>
              <a:rPr lang="en-US" sz="2000" dirty="0">
                <a:solidFill>
                  <a:prstClr val="black"/>
                </a:solidFill>
              </a:rPr>
              <a:t>order by </a:t>
            </a:r>
            <a:r>
              <a:rPr lang="en-US" sz="2000" dirty="0" err="1">
                <a:solidFill>
                  <a:prstClr val="black"/>
                </a:solidFill>
              </a:rPr>
              <a:t>s.elodiervfinal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615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32 results </a:t>
            </a:r>
          </a:p>
          <a:p>
            <a:pPr lvl="1"/>
            <a:r>
              <a:rPr lang="en-US" dirty="0" smtClean="0"/>
              <a:t>12 of which were A0 stars with quality spectra</a:t>
            </a:r>
          </a:p>
          <a:p>
            <a:r>
              <a:rPr lang="en-US" dirty="0" smtClean="0"/>
              <a:t>After initial analyzing of the data, only 2 of the twelve stars had enough velocity to possibly escape the gravity of the Milky Way Galaxy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359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HVS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first possible HVS has a reference frame velocity of 388 km/s at an approximate  distance of 57 </a:t>
            </a:r>
            <a:r>
              <a:rPr lang="en-US" dirty="0" err="1" smtClean="0"/>
              <a:t>kpc</a:t>
            </a:r>
            <a:r>
              <a:rPr lang="en-US" dirty="0" smtClean="0"/>
              <a:t> from the galactic center.</a:t>
            </a:r>
          </a:p>
          <a:p>
            <a:r>
              <a:rPr lang="en-US" dirty="0" smtClean="0"/>
              <a:t>The second possible HVS is on the border of being bound and unbound with a velocity of 317 km/s at an approximate distance of 61 </a:t>
            </a:r>
            <a:r>
              <a:rPr lang="en-US" dirty="0" err="1" smtClean="0"/>
              <a:t>kpc</a:t>
            </a:r>
            <a:r>
              <a:rPr lang="en-US" dirty="0" smtClean="0"/>
              <a:t> from the galactic center</a:t>
            </a:r>
          </a:p>
        </p:txBody>
      </p:sp>
    </p:spTree>
    <p:extLst>
      <p:ext uri="{BB962C8B-B14F-4D97-AF65-F5344CB8AC3E}">
        <p14:creationId xmlns:p14="http://schemas.microsoft.com/office/powerpoint/2010/main" val="3987345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096962"/>
          </a:xfrm>
        </p:spPr>
        <p:txBody>
          <a:bodyPr>
            <a:normAutofit/>
          </a:bodyPr>
          <a:lstStyle/>
          <a:p>
            <a:r>
              <a:rPr lang="en-US" dirty="0" smtClean="0"/>
              <a:t>Faster </a:t>
            </a:r>
            <a:r>
              <a:rPr lang="en-US" dirty="0" smtClean="0"/>
              <a:t>HVS l=189.57,b=24.91</a:t>
            </a:r>
            <a:endParaRPr lang="en-US" dirty="0"/>
          </a:p>
        </p:txBody>
      </p:sp>
      <p:pic>
        <p:nvPicPr>
          <p:cNvPr id="4" name="Content Placeholder 3" descr="HVSfast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5" t="312" r="19477" b="-312"/>
          <a:stretch/>
        </p:blipFill>
        <p:spPr>
          <a:xfrm>
            <a:off x="-103274" y="1524000"/>
            <a:ext cx="9247274" cy="5181600"/>
          </a:xfrm>
        </p:spPr>
      </p:pic>
    </p:spTree>
    <p:extLst>
      <p:ext uri="{BB962C8B-B14F-4D97-AF65-F5344CB8AC3E}">
        <p14:creationId xmlns:p14="http://schemas.microsoft.com/office/powerpoint/2010/main" val="1716589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524000"/>
          </a:xfrm>
        </p:spPr>
        <p:txBody>
          <a:bodyPr>
            <a:normAutofit/>
          </a:bodyPr>
          <a:lstStyle/>
          <a:p>
            <a:r>
              <a:rPr lang="en-US" dirty="0" smtClean="0"/>
              <a:t>Slower </a:t>
            </a:r>
            <a:r>
              <a:rPr lang="en-US" dirty="0" smtClean="0"/>
              <a:t>HVS l=236.12,b=41.18</a:t>
            </a:r>
            <a:endParaRPr lang="en-US" dirty="0"/>
          </a:p>
        </p:txBody>
      </p:sp>
      <p:pic>
        <p:nvPicPr>
          <p:cNvPr id="4" name="Content Placeholder 3" descr="HVSslow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70" t="15713" r="17391" b="-11305"/>
          <a:stretch/>
        </p:blipFill>
        <p:spPr>
          <a:xfrm>
            <a:off x="-381000" y="2133600"/>
            <a:ext cx="9144000" cy="4918510"/>
          </a:xfrm>
        </p:spPr>
      </p:pic>
    </p:spTree>
    <p:extLst>
      <p:ext uri="{BB962C8B-B14F-4D97-AF65-F5344CB8AC3E}">
        <p14:creationId xmlns:p14="http://schemas.microsoft.com/office/powerpoint/2010/main" val="3257436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32796"/>
            <a:ext cx="7391400" cy="67868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48200" y="3733800"/>
            <a:ext cx="366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Zapf Dingbats"/>
                <a:ea typeface="Zapf Dingbats"/>
                <a:cs typeface="Zapf Dingbats"/>
              </a:rPr>
              <a:t>✪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5943600"/>
            <a:ext cx="228600" cy="228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44958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6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Possible errors and problems in our </a:t>
            </a:r>
            <a:r>
              <a:rPr lang="en-US" dirty="0" err="1" smtClean="0"/>
              <a:t>expermient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problem with this experiment was the lack of available spectra in the SDSS database</a:t>
            </a:r>
          </a:p>
          <a:p>
            <a:r>
              <a:rPr lang="en-US" dirty="0" smtClean="0"/>
              <a:t>Another possible source for error is the approximation of the absolute magnitude of the stars when calculating the stars’ distance.</a:t>
            </a:r>
          </a:p>
          <a:p>
            <a:r>
              <a:rPr lang="en-US" dirty="0" smtClean="0"/>
              <a:t>Some of the spectra observed were too noisy to be used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412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Possible HVS:</a:t>
            </a:r>
          </a:p>
          <a:p>
            <a:r>
              <a:rPr lang="en-US" dirty="0"/>
              <a:t>SDSS </a:t>
            </a:r>
            <a:r>
              <a:rPr lang="en-US" dirty="0" smtClean="0"/>
              <a:t>3564692644586168320</a:t>
            </a:r>
          </a:p>
          <a:p>
            <a:r>
              <a:rPr lang="en-US" dirty="0"/>
              <a:t>SDSS 3551160954832134144</a:t>
            </a:r>
            <a:endParaRPr lang="en-US" dirty="0" smtClean="0"/>
          </a:p>
          <a:p>
            <a:pPr marL="36576" indent="0">
              <a:buNone/>
            </a:pPr>
            <a:endParaRPr lang="en-US" dirty="0"/>
          </a:p>
          <a:p>
            <a:pPr marL="36576" indent="0">
              <a:buNone/>
            </a:pPr>
            <a:r>
              <a:rPr lang="en-US" dirty="0" smtClean="0"/>
              <a:t>Interesting white dwarf</a:t>
            </a:r>
          </a:p>
          <a:p>
            <a:r>
              <a:rPr lang="en-US" dirty="0" smtClean="0"/>
              <a:t>SDSS </a:t>
            </a:r>
            <a:r>
              <a:rPr lang="en-US" dirty="0"/>
              <a:t>412246250633586688 </a:t>
            </a:r>
          </a:p>
        </p:txBody>
      </p:sp>
    </p:spTree>
    <p:extLst>
      <p:ext uri="{BB962C8B-B14F-4D97-AF65-F5344CB8AC3E}">
        <p14:creationId xmlns:p14="http://schemas.microsoft.com/office/powerpoint/2010/main" val="3928176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Obtain better spectra to make better calculations</a:t>
            </a:r>
          </a:p>
          <a:p>
            <a:endParaRPr lang="en-US" dirty="0"/>
          </a:p>
          <a:p>
            <a:r>
              <a:rPr lang="en-US" dirty="0" smtClean="0"/>
              <a:t>Time needed at a telescope</a:t>
            </a:r>
          </a:p>
          <a:p>
            <a:pPr lvl="1"/>
            <a:r>
              <a:rPr lang="en-US" dirty="0" smtClean="0"/>
              <a:t>Observation proposal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529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Bibliography/WC/Credits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743200"/>
            <a:ext cx="8686800" cy="1600200"/>
          </a:xfrm>
        </p:spPr>
        <p:txBody>
          <a:bodyPr/>
          <a:lstStyle/>
          <a:p>
            <a:r>
              <a:rPr lang="en-US" dirty="0" smtClean="0"/>
              <a:t>Thanks to Chris Stoughton, Brian </a:t>
            </a:r>
            <a:r>
              <a:rPr lang="en-US" dirty="0" err="1" smtClean="0"/>
              <a:t>Yanny</a:t>
            </a:r>
            <a:r>
              <a:rPr lang="en-US" dirty="0" smtClean="0"/>
              <a:t>, Warren Brown and </a:t>
            </a:r>
            <a:r>
              <a:rPr lang="en-US" dirty="0" smtClean="0"/>
              <a:t>Heidi </a:t>
            </a:r>
            <a:r>
              <a:rPr lang="en-US" dirty="0" smtClean="0"/>
              <a:t>Newberg </a:t>
            </a:r>
            <a:r>
              <a:rPr lang="en-US" dirty="0" smtClean="0"/>
              <a:t>for their help on the project.</a:t>
            </a:r>
          </a:p>
          <a:p>
            <a:pPr marL="36576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160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they get so fast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Binary-star interaction with a black hole</a:t>
            </a:r>
          </a:p>
          <a:p>
            <a:pPr lvl="1"/>
            <a:r>
              <a:rPr lang="en-US" dirty="0" smtClean="0"/>
              <a:t>Allows for the star to obtain very high speeds</a:t>
            </a:r>
            <a:endParaRPr lang="en-US" dirty="0"/>
          </a:p>
          <a:p>
            <a:r>
              <a:rPr lang="en-US" dirty="0" smtClean="0"/>
              <a:t>Dwarf galaxy pulled in and shot back out</a:t>
            </a:r>
          </a:p>
          <a:p>
            <a:pPr lvl="1"/>
            <a:r>
              <a:rPr lang="en-US" dirty="0" smtClean="0"/>
              <a:t>Explains why all of the stars are in the same area</a:t>
            </a:r>
            <a:endParaRPr lang="en-US" dirty="0"/>
          </a:p>
          <a:p>
            <a:r>
              <a:rPr lang="en-US" dirty="0" smtClean="0"/>
              <a:t>Binary black hole and star</a:t>
            </a:r>
            <a:endParaRPr lang="en-US" dirty="0" smtClean="0"/>
          </a:p>
          <a:p>
            <a:pPr lvl="1"/>
            <a:r>
              <a:rPr lang="en-US" dirty="0" smtClean="0"/>
              <a:t>Gives the star a lot of </a:t>
            </a:r>
            <a:r>
              <a:rPr lang="en-US" dirty="0" smtClean="0"/>
              <a:t>speed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668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Purpose of finding HVSs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position and velocity of HVSs can tell us more about the interactions of binary systems and Black Holes</a:t>
            </a:r>
          </a:p>
          <a:p>
            <a:r>
              <a:rPr lang="en-US" dirty="0" smtClean="0"/>
              <a:t>HVSs can also act as probes for the dark matter halo around the Milky Way</a:t>
            </a:r>
          </a:p>
          <a:p>
            <a:r>
              <a:rPr lang="en-US" dirty="0" smtClean="0"/>
              <a:t>The acceleration of the HVSs can help us get a more accurate idea of the mass of the galaxy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235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7467600" cy="1143000"/>
          </a:xfrm>
        </p:spPr>
        <p:txBody>
          <a:bodyPr/>
          <a:lstStyle/>
          <a:p>
            <a:r>
              <a:rPr lang="en-US" dirty="0" smtClean="0"/>
              <a:t>Dr. Warren R. Brown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01000" cy="4724400"/>
          </a:xfrm>
        </p:spPr>
        <p:txBody>
          <a:bodyPr/>
          <a:lstStyle/>
          <a:p>
            <a:r>
              <a:rPr lang="en-US" dirty="0" smtClean="0"/>
              <a:t>Works at </a:t>
            </a:r>
            <a:r>
              <a:rPr lang="en-US" dirty="0"/>
              <a:t>Smithsonian Astrophysical </a:t>
            </a:r>
            <a:r>
              <a:rPr lang="en-US" dirty="0" smtClean="0"/>
              <a:t>Observatory</a:t>
            </a:r>
          </a:p>
          <a:p>
            <a:r>
              <a:rPr lang="en-US" dirty="0" smtClean="0"/>
              <a:t>Brown </a:t>
            </a:r>
            <a:r>
              <a:rPr lang="en-US" dirty="0"/>
              <a:t>found first HVS in 2005</a:t>
            </a:r>
          </a:p>
          <a:p>
            <a:r>
              <a:rPr lang="en-US" dirty="0"/>
              <a:t>Currently 16 known HVS with a lot more possible HVSs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https://www.cfa.harvard.edu/%7Ewbrown/Pics/warren2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1152525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583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Where to start?</a:t>
            </a:r>
            <a:br>
              <a:rPr lang="en-US" dirty="0" smtClean="0"/>
            </a:br>
            <a:r>
              <a:rPr lang="en-US" dirty="0" smtClean="0"/>
              <a:t>In the Galactic Halo</a:t>
            </a:r>
            <a:endParaRPr lang="en-US" dirty="0"/>
          </a:p>
        </p:txBody>
      </p:sp>
      <p:pic>
        <p:nvPicPr>
          <p:cNvPr id="3074" name="Picture 2" descr="http://www.astro.lsa.umich.edu/undergrad/Labs/MWhalo/MWhal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1440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09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6/6b/HRDiagr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8264"/>
            <a:ext cx="5929745" cy="675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19748209">
            <a:off x="-25090" y="2026474"/>
            <a:ext cx="36992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HR-Diagram</a:t>
            </a:r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9918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Young Blue stars</a:t>
            </a:r>
            <a:endParaRPr lang="en-US" dirty="0"/>
          </a:p>
        </p:txBody>
      </p:sp>
      <p:pic>
        <p:nvPicPr>
          <p:cNvPr id="4" name="Picture 2" descr="http://upload.wikimedia.org/wikipedia/commons/6/6b/HRDiagr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371600"/>
            <a:ext cx="4572000" cy="520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 rot="19508381">
            <a:off x="2928400" y="2428583"/>
            <a:ext cx="927647" cy="1576268"/>
          </a:xfrm>
          <a:prstGeom prst="ellipse">
            <a:avLst/>
          </a:prstGeom>
          <a:solidFill>
            <a:schemeClr val="accent1">
              <a:alpha val="0"/>
            </a:schemeClr>
          </a:solidFill>
          <a:ln w="635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76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Technic.thmx</Template>
  <TotalTime>1546</TotalTime>
  <Words>1377</Words>
  <Application>Microsoft Macintosh PowerPoint</Application>
  <PresentationFormat>On-screen Show (4:3)</PresentationFormat>
  <Paragraphs>157</Paragraphs>
  <Slides>39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Technic</vt:lpstr>
      <vt:lpstr>PowerPoint Presentation</vt:lpstr>
      <vt:lpstr>PowerPoint Presentation</vt:lpstr>
      <vt:lpstr>What makes HVSs special</vt:lpstr>
      <vt:lpstr>How do they get so fast</vt:lpstr>
      <vt:lpstr>Purpose of finding HVSs</vt:lpstr>
      <vt:lpstr>Dr. Warren R. Brown</vt:lpstr>
      <vt:lpstr>Where to start? In the Galactic Halo</vt:lpstr>
      <vt:lpstr>PowerPoint Presentation</vt:lpstr>
      <vt:lpstr>Young Blue stars</vt:lpstr>
      <vt:lpstr>Spectra</vt:lpstr>
      <vt:lpstr>Magnitude</vt:lpstr>
      <vt:lpstr>Color-Color diagrams</vt:lpstr>
      <vt:lpstr>(u-g)0 and (g-r)0</vt:lpstr>
      <vt:lpstr>Color – color cut</vt:lpstr>
      <vt:lpstr>Magnitude cut</vt:lpstr>
      <vt:lpstr>Galactic Bulge Cut</vt:lpstr>
      <vt:lpstr>PowerPoint Presentation</vt:lpstr>
      <vt:lpstr>PowerPoint Presentation</vt:lpstr>
      <vt:lpstr>Retrieving the Data</vt:lpstr>
      <vt:lpstr>Final SQL query</vt:lpstr>
      <vt:lpstr>Our Results vs. Brown’s</vt:lpstr>
      <vt:lpstr>PowerPoint Presentation</vt:lpstr>
      <vt:lpstr>PowerPoint Presentation</vt:lpstr>
      <vt:lpstr>Experiments with the query</vt:lpstr>
      <vt:lpstr>PowerPoint Presentation</vt:lpstr>
      <vt:lpstr>Results </vt:lpstr>
      <vt:lpstr>Interesting WD l=117.54,b=54.02</vt:lpstr>
      <vt:lpstr>Possible HVS</vt:lpstr>
      <vt:lpstr>Brown’s HVS4</vt:lpstr>
      <vt:lpstr>2nd modified query</vt:lpstr>
      <vt:lpstr>Results</vt:lpstr>
      <vt:lpstr>Possible HVS</vt:lpstr>
      <vt:lpstr>Faster HVS l=189.57,b=24.91</vt:lpstr>
      <vt:lpstr>Slower HVS l=236.12,b=41.18</vt:lpstr>
      <vt:lpstr>PowerPoint Presentation</vt:lpstr>
      <vt:lpstr>Possible errors and problems in our expermient</vt:lpstr>
      <vt:lpstr>Conclusion </vt:lpstr>
      <vt:lpstr>Further Research</vt:lpstr>
      <vt:lpstr>Bibliography/WC/Credits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Hypervelocity Stars</dc:title>
  <dc:creator>Konrad</dc:creator>
  <cp:lastModifiedBy>Tech Classroom</cp:lastModifiedBy>
  <cp:revision>51</cp:revision>
  <dcterms:created xsi:type="dcterms:W3CDTF">2011-07-29T14:35:38Z</dcterms:created>
  <dcterms:modified xsi:type="dcterms:W3CDTF">2011-08-04T21:21:01Z</dcterms:modified>
</cp:coreProperties>
</file>